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4"/>
  </p:notesMasterIdLst>
  <p:sldIdLst>
    <p:sldId id="256" r:id="rId2"/>
    <p:sldId id="257" r:id="rId3"/>
    <p:sldId id="299" r:id="rId4"/>
    <p:sldId id="258" r:id="rId5"/>
    <p:sldId id="298" r:id="rId6"/>
    <p:sldId id="261" r:id="rId7"/>
    <p:sldId id="293" r:id="rId8"/>
    <p:sldId id="294" r:id="rId9"/>
    <p:sldId id="295" r:id="rId10"/>
    <p:sldId id="272" r:id="rId11"/>
    <p:sldId id="297" r:id="rId12"/>
    <p:sldId id="296" r:id="rId13"/>
  </p:sldIdLst>
  <p:sldSz cx="9144000" cy="5143500" type="screen16x9"/>
  <p:notesSz cx="6858000" cy="9144000"/>
  <p:embeddedFontLst>
    <p:embeddedFont>
      <p:font typeface="Anaheim" panose="020B0604020202020204" charset="0"/>
      <p:regular r:id="rId15"/>
    </p:embeddedFont>
    <p:embeddedFont>
      <p:font typeface="DM Sans" pitchFamily="2" charset="0"/>
      <p:regular r:id="rId16"/>
      <p:bold r:id="rId17"/>
      <p:italic r:id="rId18"/>
      <p:boldItalic r:id="rId19"/>
    </p:embeddedFont>
    <p:embeddedFont>
      <p:font typeface="Inter Tight" panose="020B0604020202020204" charset="0"/>
      <p:regular r:id="rId20"/>
      <p:bold r:id="rId21"/>
      <p:italic r:id="rId22"/>
      <p:boldItalic r:id="rId23"/>
    </p:embeddedFont>
    <p:embeddedFont>
      <p:font typeface="Inter Tight ExtraBold" panose="020B0604020202020204" charset="0"/>
      <p:bold r:id="rId24"/>
      <p:boldItalic r:id="rId25"/>
    </p:embeddedFont>
    <p:embeddedFont>
      <p:font typeface="Nunito Light" pitchFamily="2" charset="0"/>
      <p:regular r:id="rId26"/>
    </p:embeddedFont>
    <p:embeddedFont>
      <p:font typeface="Sen" panose="020B060402020202020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341C74-83A9-4C7C-8951-6DB419C9A66E}">
  <a:tblStyle styleId="{A1341C74-83A9-4C7C-8951-6DB419C9A6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15B7DC6-9E5B-4908-B130-8CDC8BC3FF2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varScale="1">
        <p:scale>
          <a:sx n="75" d="100"/>
          <a:sy n="75" d="100"/>
        </p:scale>
        <p:origin x="19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unak Anand" userId="0c136c83ea6dcf85" providerId="LiveId" clId="{650CB2A7-089F-4E05-ACBE-88EB8CEA1536}"/>
    <pc:docChg chg="undo custSel delSld modSld">
      <pc:chgData name="Rounak Anand" userId="0c136c83ea6dcf85" providerId="LiveId" clId="{650CB2A7-089F-4E05-ACBE-88EB8CEA1536}" dt="2026-01-17T17:47:45.125" v="6" actId="2165"/>
      <pc:docMkLst>
        <pc:docMk/>
      </pc:docMkLst>
      <pc:sldChg chg="modSp mod">
        <pc:chgData name="Rounak Anand" userId="0c136c83ea6dcf85" providerId="LiveId" clId="{650CB2A7-089F-4E05-ACBE-88EB8CEA1536}" dt="2026-01-17T17:47:45.125" v="6" actId="2165"/>
        <pc:sldMkLst>
          <pc:docMk/>
          <pc:sldMk cId="0" sldId="257"/>
        </pc:sldMkLst>
        <pc:graphicFrameChg chg="modGraphic">
          <ac:chgData name="Rounak Anand" userId="0c136c83ea6dcf85" providerId="LiveId" clId="{650CB2A7-089F-4E05-ACBE-88EB8CEA1536}" dt="2026-01-17T17:47:45.125" v="6" actId="2165"/>
          <ac:graphicFrameMkLst>
            <pc:docMk/>
            <pc:sldMk cId="0" sldId="257"/>
            <ac:graphicFrameMk id="325" creationId="{00000000-0000-0000-0000-000000000000}"/>
          </ac:graphicFrameMkLst>
        </pc:graphicFrameChg>
      </pc:sldChg>
      <pc:sldChg chg="del">
        <pc:chgData name="Rounak Anand" userId="0c136c83ea6dcf85" providerId="LiveId" clId="{650CB2A7-089F-4E05-ACBE-88EB8CEA1536}" dt="2026-01-17T17:46:40.417" v="0" actId="2696"/>
        <pc:sldMkLst>
          <pc:docMk/>
          <pc:sldMk cId="1418730980" sldId="291"/>
        </pc:sldMkLst>
      </pc:sldChg>
      <pc:sldChg chg="del">
        <pc:chgData name="Rounak Anand" userId="0c136c83ea6dcf85" providerId="LiveId" clId="{650CB2A7-089F-4E05-ACBE-88EB8CEA1536}" dt="2026-01-17T17:46:46.948" v="1" actId="2696"/>
        <pc:sldMkLst>
          <pc:docMk/>
          <pc:sldMk cId="2888005490" sldId="292"/>
        </pc:sldMkLst>
      </pc:sldChg>
      <pc:sldMasterChg chg="delSldLayout">
        <pc:chgData name="Rounak Anand" userId="0c136c83ea6dcf85" providerId="LiveId" clId="{650CB2A7-089F-4E05-ACBE-88EB8CEA1536}" dt="2026-01-17T17:46:46.948" v="1" actId="2696"/>
        <pc:sldMasterMkLst>
          <pc:docMk/>
          <pc:sldMasterMk cId="0" sldId="2147483682"/>
        </pc:sldMasterMkLst>
        <pc:sldLayoutChg chg="del">
          <pc:chgData name="Rounak Anand" userId="0c136c83ea6dcf85" providerId="LiveId" clId="{650CB2A7-089F-4E05-ACBE-88EB8CEA1536}" dt="2026-01-17T17:46:46.948" v="1" actId="2696"/>
          <pc:sldLayoutMkLst>
            <pc:docMk/>
            <pc:sldMasterMk cId="0" sldId="2147483682"/>
            <pc:sldLayoutMk cId="0" sldId="2147483652"/>
          </pc:sldLayoutMkLst>
        </pc:sldLayoutChg>
        <pc:sldLayoutChg chg="del">
          <pc:chgData name="Rounak Anand" userId="0c136c83ea6dcf85" providerId="LiveId" clId="{650CB2A7-089F-4E05-ACBE-88EB8CEA1536}" dt="2026-01-17T17:46:40.417" v="0" actId="2696"/>
          <pc:sldLayoutMkLst>
            <pc:docMk/>
            <pc:sldMasterMk cId="0" sldId="2147483682"/>
            <pc:sldLayoutMk cId="0" sldId="214748367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b31aa0eb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b31aa0eb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b31aa0ebd1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b31aa0ebd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b31aa0ebd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b31aa0ebd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b32fcd1e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b32fcd1e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b32fcd1e9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b32fcd1e9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bit.ly/2TyoMsr" TargetMode="External"/><Relationship Id="rId7" Type="http://schemas.openxmlformats.org/officeDocument/2006/relationships/image" Target="../media/image4.png"/><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61500" y="900850"/>
            <a:ext cx="4821000" cy="24468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161500" y="3517300"/>
            <a:ext cx="48210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5400000">
            <a:off x="269788" y="4334212"/>
            <a:ext cx="542875" cy="1082450"/>
          </a:xfrm>
          <a:prstGeom prst="rect">
            <a:avLst/>
          </a:prstGeom>
          <a:noFill/>
          <a:ln>
            <a:noFill/>
          </a:ln>
        </p:spPr>
      </p:pic>
      <p:grpSp>
        <p:nvGrpSpPr>
          <p:cNvPr id="12" name="Google Shape;12;p2"/>
          <p:cNvGrpSpPr/>
          <p:nvPr/>
        </p:nvGrpSpPr>
        <p:grpSpPr>
          <a:xfrm>
            <a:off x="-548800" y="-633041"/>
            <a:ext cx="10290925" cy="4275465"/>
            <a:chOff x="-548800" y="-633041"/>
            <a:chExt cx="10290925" cy="4275465"/>
          </a:xfrm>
        </p:grpSpPr>
        <p:pic>
          <p:nvPicPr>
            <p:cNvPr id="13" name="Google Shape;13;p2"/>
            <p:cNvPicPr preferRelativeResize="0"/>
            <p:nvPr/>
          </p:nvPicPr>
          <p:blipFill>
            <a:blip r:embed="rId3">
              <a:alphaModFix/>
            </a:blip>
            <a:stretch>
              <a:fillRect/>
            </a:stretch>
          </p:blipFill>
          <p:spPr>
            <a:xfrm>
              <a:off x="-548800" y="2691636"/>
              <a:ext cx="952850" cy="950788"/>
            </a:xfrm>
            <a:prstGeom prst="rect">
              <a:avLst/>
            </a:prstGeom>
            <a:noFill/>
            <a:ln>
              <a:noFill/>
            </a:ln>
          </p:spPr>
        </p:pic>
        <p:pic>
          <p:nvPicPr>
            <p:cNvPr id="14" name="Google Shape;14;p2"/>
            <p:cNvPicPr preferRelativeResize="0"/>
            <p:nvPr/>
          </p:nvPicPr>
          <p:blipFill>
            <a:blip r:embed="rId3">
              <a:alphaModFix/>
            </a:blip>
            <a:stretch>
              <a:fillRect/>
            </a:stretch>
          </p:blipFill>
          <p:spPr>
            <a:xfrm>
              <a:off x="8034900" y="-633041"/>
              <a:ext cx="1707224" cy="170355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7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 name="Google Shape;75;p13"/>
          <p:cNvSpPr txBox="1">
            <a:spLocks noGrp="1"/>
          </p:cNvSpPr>
          <p:nvPr>
            <p:ph type="subTitle" idx="1"/>
          </p:nvPr>
        </p:nvSpPr>
        <p:spPr>
          <a:xfrm>
            <a:off x="1672799" y="1621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3"/>
          <p:cNvSpPr txBox="1">
            <a:spLocks noGrp="1"/>
          </p:cNvSpPr>
          <p:nvPr>
            <p:ph type="subTitle" idx="2"/>
          </p:nvPr>
        </p:nvSpPr>
        <p:spPr>
          <a:xfrm>
            <a:off x="1672799" y="27882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5870349" y="16213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3"/>
          <p:cNvSpPr txBox="1">
            <a:spLocks noGrp="1"/>
          </p:cNvSpPr>
          <p:nvPr>
            <p:ph type="subTitle" idx="4"/>
          </p:nvPr>
        </p:nvSpPr>
        <p:spPr>
          <a:xfrm>
            <a:off x="5870349" y="278824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1672799" y="39550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6"/>
          </p:nvPr>
        </p:nvSpPr>
        <p:spPr>
          <a:xfrm>
            <a:off x="5870349" y="3955093"/>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title" idx="7" hasCustomPrompt="1"/>
          </p:nvPr>
        </p:nvSpPr>
        <p:spPr>
          <a:xfrm>
            <a:off x="968150" y="1250000"/>
            <a:ext cx="704700" cy="484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8" hasCustomPrompt="1"/>
          </p:nvPr>
        </p:nvSpPr>
        <p:spPr>
          <a:xfrm>
            <a:off x="5165650" y="1250000"/>
            <a:ext cx="704700" cy="484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9" hasCustomPrompt="1"/>
          </p:nvPr>
        </p:nvSpPr>
        <p:spPr>
          <a:xfrm>
            <a:off x="968150" y="2404187"/>
            <a:ext cx="704700" cy="484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13" hasCustomPrompt="1"/>
          </p:nvPr>
        </p:nvSpPr>
        <p:spPr>
          <a:xfrm>
            <a:off x="5150650" y="2404177"/>
            <a:ext cx="734700" cy="484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title" idx="14" hasCustomPrompt="1"/>
          </p:nvPr>
        </p:nvSpPr>
        <p:spPr>
          <a:xfrm>
            <a:off x="968150" y="3618738"/>
            <a:ext cx="704700" cy="484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15" hasCustomPrompt="1"/>
          </p:nvPr>
        </p:nvSpPr>
        <p:spPr>
          <a:xfrm>
            <a:off x="5150650" y="3618738"/>
            <a:ext cx="734700" cy="484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subTitle" idx="16"/>
          </p:nvPr>
        </p:nvSpPr>
        <p:spPr>
          <a:xfrm>
            <a:off x="1672799" y="1249995"/>
            <a:ext cx="2305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DM Sans"/>
              <a:buNone/>
              <a:defRPr sz="2400" b="1">
                <a:solidFill>
                  <a:schemeClr val="dk1"/>
                </a:solidFill>
                <a:latin typeface="Inter Tight"/>
                <a:ea typeface="Inter Tight"/>
                <a:cs typeface="Inter Tight"/>
                <a:sym typeface="Inter Tigh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8" name="Google Shape;88;p13"/>
          <p:cNvSpPr txBox="1">
            <a:spLocks noGrp="1"/>
          </p:cNvSpPr>
          <p:nvPr>
            <p:ph type="subTitle" idx="17"/>
          </p:nvPr>
        </p:nvSpPr>
        <p:spPr>
          <a:xfrm>
            <a:off x="1672799" y="2404187"/>
            <a:ext cx="2305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DM Sans"/>
              <a:buNone/>
              <a:defRPr sz="2400" b="1">
                <a:solidFill>
                  <a:schemeClr val="dk1"/>
                </a:solidFill>
                <a:latin typeface="Inter Tight"/>
                <a:ea typeface="Inter Tight"/>
                <a:cs typeface="Inter Tight"/>
                <a:sym typeface="Inter Tigh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9" name="Google Shape;89;p13"/>
          <p:cNvSpPr txBox="1">
            <a:spLocks noGrp="1"/>
          </p:cNvSpPr>
          <p:nvPr>
            <p:ph type="subTitle" idx="18"/>
          </p:nvPr>
        </p:nvSpPr>
        <p:spPr>
          <a:xfrm>
            <a:off x="1672799" y="3618738"/>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Inter Tight"/>
                <a:ea typeface="Inter Tight"/>
                <a:cs typeface="Inter Tight"/>
                <a:sym typeface="Inter Tigh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0" name="Google Shape;90;p13"/>
          <p:cNvSpPr txBox="1">
            <a:spLocks noGrp="1"/>
          </p:cNvSpPr>
          <p:nvPr>
            <p:ph type="subTitle" idx="19"/>
          </p:nvPr>
        </p:nvSpPr>
        <p:spPr>
          <a:xfrm>
            <a:off x="5870349" y="1250000"/>
            <a:ext cx="2305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DM Sans"/>
              <a:buNone/>
              <a:defRPr sz="2400" b="1">
                <a:solidFill>
                  <a:schemeClr val="dk1"/>
                </a:solidFill>
                <a:latin typeface="Inter Tight"/>
                <a:ea typeface="Inter Tight"/>
                <a:cs typeface="Inter Tight"/>
                <a:sym typeface="Inter Tigh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1" name="Google Shape;91;p13"/>
          <p:cNvSpPr txBox="1">
            <a:spLocks noGrp="1"/>
          </p:cNvSpPr>
          <p:nvPr>
            <p:ph type="subTitle" idx="20"/>
          </p:nvPr>
        </p:nvSpPr>
        <p:spPr>
          <a:xfrm>
            <a:off x="5870349" y="2404177"/>
            <a:ext cx="2305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DM Sans"/>
              <a:buNone/>
              <a:defRPr sz="2400" b="1">
                <a:solidFill>
                  <a:schemeClr val="dk1"/>
                </a:solidFill>
                <a:latin typeface="Inter Tight"/>
                <a:ea typeface="Inter Tight"/>
                <a:cs typeface="Inter Tight"/>
                <a:sym typeface="Inter Tigh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2" name="Google Shape;92;p13"/>
          <p:cNvSpPr txBox="1">
            <a:spLocks noGrp="1"/>
          </p:cNvSpPr>
          <p:nvPr>
            <p:ph type="subTitle" idx="21"/>
          </p:nvPr>
        </p:nvSpPr>
        <p:spPr>
          <a:xfrm>
            <a:off x="5870349" y="3618738"/>
            <a:ext cx="23055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Font typeface="DM Sans"/>
              <a:buNone/>
              <a:defRPr sz="2400" b="1">
                <a:solidFill>
                  <a:schemeClr val="dk1"/>
                </a:solidFill>
                <a:latin typeface="Inter Tight"/>
                <a:ea typeface="Inter Tight"/>
                <a:cs typeface="Inter Tight"/>
                <a:sym typeface="Inter Tigh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93" name="Google Shape;93;p13"/>
          <p:cNvPicPr preferRelativeResize="0"/>
          <p:nvPr/>
        </p:nvPicPr>
        <p:blipFill>
          <a:blip r:embed="rId2">
            <a:alphaModFix/>
          </a:blip>
          <a:stretch>
            <a:fillRect/>
          </a:stretch>
        </p:blipFill>
        <p:spPr>
          <a:xfrm>
            <a:off x="-2635825" y="-948925"/>
            <a:ext cx="3160563" cy="3143014"/>
          </a:xfrm>
          <a:prstGeom prst="rect">
            <a:avLst/>
          </a:prstGeom>
          <a:noFill/>
          <a:ln>
            <a:noFill/>
          </a:ln>
        </p:spPr>
      </p:pic>
      <p:pic>
        <p:nvPicPr>
          <p:cNvPr id="94" name="Google Shape;94;p13"/>
          <p:cNvPicPr preferRelativeResize="0"/>
          <p:nvPr/>
        </p:nvPicPr>
        <p:blipFill>
          <a:blip r:embed="rId2">
            <a:alphaModFix/>
          </a:blip>
          <a:stretch>
            <a:fillRect/>
          </a:stretch>
        </p:blipFill>
        <p:spPr>
          <a:xfrm rot="10800000">
            <a:off x="8543300" y="2273900"/>
            <a:ext cx="3263700" cy="3245575"/>
          </a:xfrm>
          <a:prstGeom prst="rect">
            <a:avLst/>
          </a:prstGeom>
          <a:noFill/>
          <a:ln>
            <a:noFill/>
          </a:ln>
        </p:spPr>
      </p:pic>
      <p:pic>
        <p:nvPicPr>
          <p:cNvPr id="95" name="Google Shape;95;p13"/>
          <p:cNvPicPr preferRelativeResize="0"/>
          <p:nvPr/>
        </p:nvPicPr>
        <p:blipFill>
          <a:blip r:embed="rId3">
            <a:alphaModFix/>
          </a:blip>
          <a:stretch>
            <a:fillRect/>
          </a:stretch>
        </p:blipFill>
        <p:spPr>
          <a:xfrm rot="4355997">
            <a:off x="-450939" y="-201640"/>
            <a:ext cx="1097813" cy="1097810"/>
          </a:xfrm>
          <a:prstGeom prst="rect">
            <a:avLst/>
          </a:prstGeom>
          <a:noFill/>
          <a:ln>
            <a:noFill/>
          </a:ln>
        </p:spPr>
      </p:pic>
      <p:pic>
        <p:nvPicPr>
          <p:cNvPr id="96" name="Google Shape;96;p13"/>
          <p:cNvPicPr preferRelativeResize="0"/>
          <p:nvPr/>
        </p:nvPicPr>
        <p:blipFill>
          <a:blip r:embed="rId4">
            <a:alphaModFix/>
          </a:blip>
          <a:stretch>
            <a:fillRect/>
          </a:stretch>
        </p:blipFill>
        <p:spPr>
          <a:xfrm rot="5400000">
            <a:off x="8464050" y="-225725"/>
            <a:ext cx="454225" cy="905675"/>
          </a:xfrm>
          <a:prstGeom prst="rect">
            <a:avLst/>
          </a:prstGeom>
          <a:noFill/>
          <a:ln>
            <a:noFill/>
          </a:ln>
        </p:spPr>
      </p:pic>
      <p:pic>
        <p:nvPicPr>
          <p:cNvPr id="97" name="Google Shape;97;p13"/>
          <p:cNvPicPr preferRelativeResize="0"/>
          <p:nvPr/>
        </p:nvPicPr>
        <p:blipFill>
          <a:blip r:embed="rId5">
            <a:alphaModFix/>
          </a:blip>
          <a:stretch>
            <a:fillRect/>
          </a:stretch>
        </p:blipFill>
        <p:spPr>
          <a:xfrm>
            <a:off x="-63275" y="4484175"/>
            <a:ext cx="776500" cy="773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2038200" y="2361550"/>
            <a:ext cx="5067600" cy="9936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0" name="Google Shape;100;p14"/>
          <p:cNvSpPr txBox="1">
            <a:spLocks noGrp="1"/>
          </p:cNvSpPr>
          <p:nvPr>
            <p:ph type="title" idx="2" hasCustomPrompt="1"/>
          </p:nvPr>
        </p:nvSpPr>
        <p:spPr>
          <a:xfrm>
            <a:off x="3745950" y="751050"/>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b="0">
                <a:solidFill>
                  <a:schemeClr val="lt2"/>
                </a:solidFill>
                <a:latin typeface="Inter Tight ExtraBold"/>
                <a:ea typeface="Inter Tight ExtraBold"/>
                <a:cs typeface="Inter Tight ExtraBold"/>
                <a:sym typeface="Inter Tight Extra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1" name="Google Shape;101;p14"/>
          <p:cNvSpPr txBox="1">
            <a:spLocks noGrp="1"/>
          </p:cNvSpPr>
          <p:nvPr>
            <p:ph type="subTitle" idx="1"/>
          </p:nvPr>
        </p:nvSpPr>
        <p:spPr>
          <a:xfrm>
            <a:off x="2038200" y="3745575"/>
            <a:ext cx="50676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02" name="Google Shape;102;p14"/>
          <p:cNvPicPr preferRelativeResize="0"/>
          <p:nvPr/>
        </p:nvPicPr>
        <p:blipFill>
          <a:blip r:embed="rId2">
            <a:alphaModFix/>
          </a:blip>
          <a:stretch>
            <a:fillRect/>
          </a:stretch>
        </p:blipFill>
        <p:spPr>
          <a:xfrm rot="-146472" flipH="1">
            <a:off x="-248660" y="23356"/>
            <a:ext cx="1032266" cy="1032291"/>
          </a:xfrm>
          <a:prstGeom prst="rect">
            <a:avLst/>
          </a:prstGeom>
          <a:noFill/>
          <a:ln>
            <a:noFill/>
          </a:ln>
        </p:spPr>
      </p:pic>
      <p:pic>
        <p:nvPicPr>
          <p:cNvPr id="103" name="Google Shape;103;p14"/>
          <p:cNvPicPr preferRelativeResize="0"/>
          <p:nvPr/>
        </p:nvPicPr>
        <p:blipFill>
          <a:blip r:embed="rId3">
            <a:alphaModFix/>
          </a:blip>
          <a:stretch>
            <a:fillRect/>
          </a:stretch>
        </p:blipFill>
        <p:spPr>
          <a:xfrm>
            <a:off x="532100" y="196150"/>
            <a:ext cx="650176" cy="648775"/>
          </a:xfrm>
          <a:prstGeom prst="rect">
            <a:avLst/>
          </a:prstGeom>
          <a:noFill/>
          <a:ln>
            <a:noFill/>
          </a:ln>
        </p:spPr>
      </p:pic>
      <p:pic>
        <p:nvPicPr>
          <p:cNvPr id="104" name="Google Shape;104;p14"/>
          <p:cNvPicPr preferRelativeResize="0"/>
          <p:nvPr/>
        </p:nvPicPr>
        <p:blipFill>
          <a:blip r:embed="rId3">
            <a:alphaModFix/>
          </a:blip>
          <a:stretch>
            <a:fillRect/>
          </a:stretch>
        </p:blipFill>
        <p:spPr>
          <a:xfrm>
            <a:off x="8821100" y="4279625"/>
            <a:ext cx="650176" cy="6487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07" name="Google Shape;107;p15"/>
          <p:cNvPicPr preferRelativeResize="0"/>
          <p:nvPr/>
        </p:nvPicPr>
        <p:blipFill>
          <a:blip r:embed="rId2">
            <a:alphaModFix/>
          </a:blip>
          <a:stretch>
            <a:fillRect/>
          </a:stretch>
        </p:blipFill>
        <p:spPr>
          <a:xfrm rot="10800000">
            <a:off x="-1648601" y="-995762"/>
            <a:ext cx="2169174" cy="2154325"/>
          </a:xfrm>
          <a:prstGeom prst="rect">
            <a:avLst/>
          </a:prstGeom>
          <a:noFill/>
          <a:ln>
            <a:noFill/>
          </a:ln>
        </p:spPr>
      </p:pic>
      <p:pic>
        <p:nvPicPr>
          <p:cNvPr id="108" name="Google Shape;108;p15"/>
          <p:cNvPicPr preferRelativeResize="0"/>
          <p:nvPr/>
        </p:nvPicPr>
        <p:blipFill>
          <a:blip r:embed="rId2">
            <a:alphaModFix/>
          </a:blip>
          <a:stretch>
            <a:fillRect/>
          </a:stretch>
        </p:blipFill>
        <p:spPr>
          <a:xfrm>
            <a:off x="8430774" y="3600150"/>
            <a:ext cx="2169174" cy="2154325"/>
          </a:xfrm>
          <a:prstGeom prst="rect">
            <a:avLst/>
          </a:prstGeom>
          <a:noFill/>
          <a:ln>
            <a:noFill/>
          </a:ln>
        </p:spPr>
      </p:pic>
      <p:pic>
        <p:nvPicPr>
          <p:cNvPr id="109" name="Google Shape;109;p15"/>
          <p:cNvPicPr preferRelativeResize="0"/>
          <p:nvPr/>
        </p:nvPicPr>
        <p:blipFill>
          <a:blip r:embed="rId3">
            <a:alphaModFix/>
          </a:blip>
          <a:stretch>
            <a:fillRect/>
          </a:stretch>
        </p:blipFill>
        <p:spPr>
          <a:xfrm rot="-924231">
            <a:off x="7784304" y="4447410"/>
            <a:ext cx="1715969" cy="1098905"/>
          </a:xfrm>
          <a:prstGeom prst="rect">
            <a:avLst/>
          </a:prstGeom>
          <a:noFill/>
          <a:ln>
            <a:noFill/>
          </a:ln>
        </p:spPr>
      </p:pic>
      <p:pic>
        <p:nvPicPr>
          <p:cNvPr id="110" name="Google Shape;110;p15"/>
          <p:cNvPicPr preferRelativeResize="0"/>
          <p:nvPr/>
        </p:nvPicPr>
        <p:blipFill>
          <a:blip r:embed="rId4">
            <a:alphaModFix/>
          </a:blip>
          <a:stretch>
            <a:fillRect/>
          </a:stretch>
        </p:blipFill>
        <p:spPr>
          <a:xfrm rot="-2088260">
            <a:off x="-171868" y="685259"/>
            <a:ext cx="1029860" cy="105783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13" name="Google Shape;113;p16"/>
          <p:cNvPicPr preferRelativeResize="0"/>
          <p:nvPr/>
        </p:nvPicPr>
        <p:blipFill>
          <a:blip r:embed="rId2">
            <a:alphaModFix/>
          </a:blip>
          <a:stretch>
            <a:fillRect/>
          </a:stretch>
        </p:blipFill>
        <p:spPr>
          <a:xfrm flipH="1">
            <a:off x="8574200" y="4335078"/>
            <a:ext cx="968400" cy="964025"/>
          </a:xfrm>
          <a:prstGeom prst="rect">
            <a:avLst/>
          </a:prstGeom>
          <a:noFill/>
          <a:ln>
            <a:noFill/>
          </a:ln>
        </p:spPr>
      </p:pic>
      <p:grpSp>
        <p:nvGrpSpPr>
          <p:cNvPr id="114" name="Google Shape;114;p16"/>
          <p:cNvGrpSpPr/>
          <p:nvPr/>
        </p:nvGrpSpPr>
        <p:grpSpPr>
          <a:xfrm>
            <a:off x="-2177951" y="-1759550"/>
            <a:ext cx="13499926" cy="8802426"/>
            <a:chOff x="-2177951" y="-1759550"/>
            <a:chExt cx="13499926" cy="8802426"/>
          </a:xfrm>
        </p:grpSpPr>
        <p:pic>
          <p:nvPicPr>
            <p:cNvPr id="115" name="Google Shape;115;p16"/>
            <p:cNvPicPr preferRelativeResize="0"/>
            <p:nvPr/>
          </p:nvPicPr>
          <p:blipFill>
            <a:blip r:embed="rId3">
              <a:alphaModFix/>
            </a:blip>
            <a:stretch>
              <a:fillRect/>
            </a:stretch>
          </p:blipFill>
          <p:spPr>
            <a:xfrm flipH="1">
              <a:off x="8161412" y="-1759550"/>
              <a:ext cx="3160563" cy="3143014"/>
            </a:xfrm>
            <a:prstGeom prst="rect">
              <a:avLst/>
            </a:prstGeom>
            <a:noFill/>
            <a:ln>
              <a:noFill/>
            </a:ln>
          </p:spPr>
        </p:pic>
        <p:pic>
          <p:nvPicPr>
            <p:cNvPr id="116" name="Google Shape;116;p16"/>
            <p:cNvPicPr preferRelativeResize="0"/>
            <p:nvPr/>
          </p:nvPicPr>
          <p:blipFill>
            <a:blip r:embed="rId3">
              <a:alphaModFix/>
            </a:blip>
            <a:stretch>
              <a:fillRect/>
            </a:stretch>
          </p:blipFill>
          <p:spPr>
            <a:xfrm rot="10800000" flipH="1">
              <a:off x="-2177951" y="3899863"/>
              <a:ext cx="3160563" cy="3143014"/>
            </a:xfrm>
            <a:prstGeom prst="rect">
              <a:avLst/>
            </a:prstGeom>
            <a:noFill/>
            <a:ln>
              <a:noFill/>
            </a:ln>
          </p:spPr>
        </p:pic>
      </p:grpSp>
      <p:pic>
        <p:nvPicPr>
          <p:cNvPr id="117" name="Google Shape;117;p16"/>
          <p:cNvPicPr preferRelativeResize="0"/>
          <p:nvPr/>
        </p:nvPicPr>
        <p:blipFill>
          <a:blip r:embed="rId4">
            <a:alphaModFix/>
          </a:blip>
          <a:stretch>
            <a:fillRect/>
          </a:stretch>
        </p:blipFill>
        <p:spPr>
          <a:xfrm rot="5284855">
            <a:off x="-71660" y="36662"/>
            <a:ext cx="980844" cy="80513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20" name="Google Shape;120;p17"/>
          <p:cNvPicPr preferRelativeResize="0"/>
          <p:nvPr/>
        </p:nvPicPr>
        <p:blipFill>
          <a:blip r:embed="rId2">
            <a:alphaModFix/>
          </a:blip>
          <a:stretch>
            <a:fillRect/>
          </a:stretch>
        </p:blipFill>
        <p:spPr>
          <a:xfrm>
            <a:off x="8302649" y="4549575"/>
            <a:ext cx="2169174" cy="2154325"/>
          </a:xfrm>
          <a:prstGeom prst="rect">
            <a:avLst/>
          </a:prstGeom>
          <a:noFill/>
          <a:ln>
            <a:noFill/>
          </a:ln>
        </p:spPr>
      </p:pic>
      <p:pic>
        <p:nvPicPr>
          <p:cNvPr id="121" name="Google Shape;121;p17"/>
          <p:cNvPicPr preferRelativeResize="0"/>
          <p:nvPr/>
        </p:nvPicPr>
        <p:blipFill>
          <a:blip r:embed="rId3">
            <a:alphaModFix/>
          </a:blip>
          <a:stretch>
            <a:fillRect/>
          </a:stretch>
        </p:blipFill>
        <p:spPr>
          <a:xfrm rot="-2088298">
            <a:off x="403436" y="-29634"/>
            <a:ext cx="998836" cy="1025974"/>
          </a:xfrm>
          <a:prstGeom prst="rect">
            <a:avLst/>
          </a:prstGeom>
          <a:noFill/>
          <a:ln>
            <a:noFill/>
          </a:ln>
        </p:spPr>
      </p:pic>
      <p:pic>
        <p:nvPicPr>
          <p:cNvPr id="122" name="Google Shape;122;p17"/>
          <p:cNvPicPr preferRelativeResize="0"/>
          <p:nvPr/>
        </p:nvPicPr>
        <p:blipFill>
          <a:blip r:embed="rId4">
            <a:alphaModFix/>
          </a:blip>
          <a:stretch>
            <a:fillRect/>
          </a:stretch>
        </p:blipFill>
        <p:spPr>
          <a:xfrm rot="-5400032">
            <a:off x="280624" y="4837144"/>
            <a:ext cx="616900" cy="615563"/>
          </a:xfrm>
          <a:prstGeom prst="rect">
            <a:avLst/>
          </a:prstGeom>
          <a:noFill/>
          <a:ln>
            <a:noFill/>
          </a:ln>
        </p:spPr>
      </p:pic>
      <p:pic>
        <p:nvPicPr>
          <p:cNvPr id="123" name="Google Shape;123;p17"/>
          <p:cNvPicPr preferRelativeResize="0"/>
          <p:nvPr/>
        </p:nvPicPr>
        <p:blipFill>
          <a:blip r:embed="rId4">
            <a:alphaModFix/>
          </a:blip>
          <a:stretch>
            <a:fillRect/>
          </a:stretch>
        </p:blipFill>
        <p:spPr>
          <a:xfrm rot="-5400032">
            <a:off x="957639" y="4837144"/>
            <a:ext cx="616900" cy="615563"/>
          </a:xfrm>
          <a:prstGeom prst="rect">
            <a:avLst/>
          </a:prstGeom>
          <a:noFill/>
          <a:ln>
            <a:noFill/>
          </a:ln>
        </p:spPr>
      </p:pic>
      <p:grpSp>
        <p:nvGrpSpPr>
          <p:cNvPr id="124" name="Google Shape;124;p17"/>
          <p:cNvGrpSpPr/>
          <p:nvPr/>
        </p:nvGrpSpPr>
        <p:grpSpPr>
          <a:xfrm>
            <a:off x="199975" y="99238"/>
            <a:ext cx="8944036" cy="918486"/>
            <a:chOff x="199975" y="99238"/>
            <a:chExt cx="8944036" cy="918486"/>
          </a:xfrm>
        </p:grpSpPr>
        <p:pic>
          <p:nvPicPr>
            <p:cNvPr id="125" name="Google Shape;125;p17"/>
            <p:cNvPicPr preferRelativeResize="0"/>
            <p:nvPr/>
          </p:nvPicPr>
          <p:blipFill>
            <a:blip r:embed="rId5">
              <a:alphaModFix/>
            </a:blip>
            <a:stretch>
              <a:fillRect/>
            </a:stretch>
          </p:blipFill>
          <p:spPr>
            <a:xfrm>
              <a:off x="8244599" y="99238"/>
              <a:ext cx="899412" cy="880500"/>
            </a:xfrm>
            <a:prstGeom prst="rect">
              <a:avLst/>
            </a:prstGeom>
            <a:noFill/>
            <a:ln>
              <a:noFill/>
            </a:ln>
          </p:spPr>
        </p:pic>
        <p:pic>
          <p:nvPicPr>
            <p:cNvPr id="126" name="Google Shape;126;p17"/>
            <p:cNvPicPr preferRelativeResize="0"/>
            <p:nvPr/>
          </p:nvPicPr>
          <p:blipFill>
            <a:blip r:embed="rId5">
              <a:alphaModFix/>
            </a:blip>
            <a:stretch>
              <a:fillRect/>
            </a:stretch>
          </p:blipFill>
          <p:spPr>
            <a:xfrm>
              <a:off x="199975" y="696548"/>
              <a:ext cx="328050" cy="321175"/>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18"/>
          <p:cNvSpPr txBox="1">
            <a:spLocks noGrp="1"/>
          </p:cNvSpPr>
          <p:nvPr>
            <p:ph type="subTitle" idx="1"/>
          </p:nvPr>
        </p:nvSpPr>
        <p:spPr>
          <a:xfrm>
            <a:off x="713225" y="1215750"/>
            <a:ext cx="7710900" cy="1129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130" name="Google Shape;130;p18"/>
          <p:cNvGrpSpPr/>
          <p:nvPr/>
        </p:nvGrpSpPr>
        <p:grpSpPr>
          <a:xfrm>
            <a:off x="-2583900" y="-1852100"/>
            <a:ext cx="14175363" cy="8563513"/>
            <a:chOff x="-2583900" y="-1852100"/>
            <a:chExt cx="14175363" cy="8563513"/>
          </a:xfrm>
        </p:grpSpPr>
        <p:pic>
          <p:nvPicPr>
            <p:cNvPr id="131" name="Google Shape;131;p18"/>
            <p:cNvPicPr preferRelativeResize="0"/>
            <p:nvPr/>
          </p:nvPicPr>
          <p:blipFill>
            <a:blip r:embed="rId2">
              <a:alphaModFix/>
            </a:blip>
            <a:stretch>
              <a:fillRect/>
            </a:stretch>
          </p:blipFill>
          <p:spPr>
            <a:xfrm flipH="1">
              <a:off x="8430900" y="-1852100"/>
              <a:ext cx="3160563" cy="3143014"/>
            </a:xfrm>
            <a:prstGeom prst="rect">
              <a:avLst/>
            </a:prstGeom>
            <a:noFill/>
            <a:ln>
              <a:noFill/>
            </a:ln>
          </p:spPr>
        </p:pic>
        <p:pic>
          <p:nvPicPr>
            <p:cNvPr id="132" name="Google Shape;132;p18"/>
            <p:cNvPicPr preferRelativeResize="0"/>
            <p:nvPr/>
          </p:nvPicPr>
          <p:blipFill>
            <a:blip r:embed="rId2">
              <a:alphaModFix/>
            </a:blip>
            <a:stretch>
              <a:fillRect/>
            </a:stretch>
          </p:blipFill>
          <p:spPr>
            <a:xfrm rot="10800000" flipH="1">
              <a:off x="-2583900" y="3465837"/>
              <a:ext cx="3263700" cy="3245575"/>
            </a:xfrm>
            <a:prstGeom prst="rect">
              <a:avLst/>
            </a:prstGeom>
            <a:noFill/>
            <a:ln>
              <a:noFill/>
            </a:ln>
          </p:spPr>
        </p:pic>
      </p:grpSp>
      <p:pic>
        <p:nvPicPr>
          <p:cNvPr id="133" name="Google Shape;133;p18"/>
          <p:cNvPicPr preferRelativeResize="0"/>
          <p:nvPr/>
        </p:nvPicPr>
        <p:blipFill>
          <a:blip r:embed="rId3">
            <a:alphaModFix/>
          </a:blip>
          <a:stretch>
            <a:fillRect/>
          </a:stretch>
        </p:blipFill>
        <p:spPr>
          <a:xfrm flipH="1">
            <a:off x="-39875" y="58475"/>
            <a:ext cx="851800" cy="833900"/>
          </a:xfrm>
          <a:prstGeom prst="rect">
            <a:avLst/>
          </a:prstGeom>
          <a:noFill/>
          <a:ln>
            <a:noFill/>
          </a:ln>
        </p:spPr>
      </p:pic>
      <p:pic>
        <p:nvPicPr>
          <p:cNvPr id="134" name="Google Shape;134;p18"/>
          <p:cNvPicPr preferRelativeResize="0"/>
          <p:nvPr/>
        </p:nvPicPr>
        <p:blipFill>
          <a:blip r:embed="rId4">
            <a:alphaModFix/>
          </a:blip>
          <a:stretch>
            <a:fillRect/>
          </a:stretch>
        </p:blipFill>
        <p:spPr>
          <a:xfrm rot="-5400000">
            <a:off x="8369925" y="4369425"/>
            <a:ext cx="517100" cy="10310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2">
  <p:cSld name="ONE_COLUMN_TEXT_2">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7" name="Google Shape;137;p19"/>
          <p:cNvSpPr txBox="1">
            <a:spLocks noGrp="1"/>
          </p:cNvSpPr>
          <p:nvPr>
            <p:ph type="subTitle" idx="1"/>
          </p:nvPr>
        </p:nvSpPr>
        <p:spPr>
          <a:xfrm>
            <a:off x="713225" y="1215750"/>
            <a:ext cx="7710900" cy="302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138" name="Google Shape;138;p19"/>
          <p:cNvGrpSpPr/>
          <p:nvPr/>
        </p:nvGrpSpPr>
        <p:grpSpPr>
          <a:xfrm>
            <a:off x="-2505850" y="-1927275"/>
            <a:ext cx="14237625" cy="8154063"/>
            <a:chOff x="-2505850" y="-1927275"/>
            <a:chExt cx="14237625" cy="8154063"/>
          </a:xfrm>
        </p:grpSpPr>
        <p:pic>
          <p:nvPicPr>
            <p:cNvPr id="139" name="Google Shape;139;p19"/>
            <p:cNvPicPr preferRelativeResize="0"/>
            <p:nvPr/>
          </p:nvPicPr>
          <p:blipFill>
            <a:blip r:embed="rId2">
              <a:alphaModFix/>
            </a:blip>
            <a:stretch>
              <a:fillRect/>
            </a:stretch>
          </p:blipFill>
          <p:spPr>
            <a:xfrm>
              <a:off x="-2505850" y="-1927275"/>
              <a:ext cx="3160563" cy="3143014"/>
            </a:xfrm>
            <a:prstGeom prst="rect">
              <a:avLst/>
            </a:prstGeom>
            <a:noFill/>
            <a:ln>
              <a:noFill/>
            </a:ln>
          </p:spPr>
        </p:pic>
        <p:pic>
          <p:nvPicPr>
            <p:cNvPr id="140" name="Google Shape;140;p19"/>
            <p:cNvPicPr preferRelativeResize="0"/>
            <p:nvPr/>
          </p:nvPicPr>
          <p:blipFill>
            <a:blip r:embed="rId2">
              <a:alphaModFix/>
            </a:blip>
            <a:stretch>
              <a:fillRect/>
            </a:stretch>
          </p:blipFill>
          <p:spPr>
            <a:xfrm rot="10800000">
              <a:off x="8468075" y="2981212"/>
              <a:ext cx="3263700" cy="3245575"/>
            </a:xfrm>
            <a:prstGeom prst="rect">
              <a:avLst/>
            </a:prstGeom>
            <a:noFill/>
            <a:ln>
              <a:noFill/>
            </a:ln>
          </p:spPr>
        </p:pic>
      </p:grpSp>
      <p:pic>
        <p:nvPicPr>
          <p:cNvPr id="141" name="Google Shape;141;p19"/>
          <p:cNvPicPr preferRelativeResize="0"/>
          <p:nvPr/>
        </p:nvPicPr>
        <p:blipFill>
          <a:blip r:embed="rId3">
            <a:alphaModFix/>
          </a:blip>
          <a:stretch>
            <a:fillRect/>
          </a:stretch>
        </p:blipFill>
        <p:spPr>
          <a:xfrm rot="4355997">
            <a:off x="-172689" y="-382790"/>
            <a:ext cx="1097813" cy="1097810"/>
          </a:xfrm>
          <a:prstGeom prst="rect">
            <a:avLst/>
          </a:prstGeom>
          <a:noFill/>
          <a:ln>
            <a:noFill/>
          </a:ln>
        </p:spPr>
      </p:pic>
      <p:pic>
        <p:nvPicPr>
          <p:cNvPr id="142" name="Google Shape;142;p19"/>
          <p:cNvPicPr preferRelativeResize="0"/>
          <p:nvPr/>
        </p:nvPicPr>
        <p:blipFill>
          <a:blip r:embed="rId4">
            <a:alphaModFix/>
          </a:blip>
          <a:stretch>
            <a:fillRect/>
          </a:stretch>
        </p:blipFill>
        <p:spPr>
          <a:xfrm rot="5400000">
            <a:off x="8369925" y="-256975"/>
            <a:ext cx="517100" cy="1031050"/>
          </a:xfrm>
          <a:prstGeom prst="rect">
            <a:avLst/>
          </a:prstGeom>
          <a:noFill/>
          <a:ln>
            <a:noFill/>
          </a:ln>
        </p:spPr>
      </p:pic>
      <p:pic>
        <p:nvPicPr>
          <p:cNvPr id="143" name="Google Shape;143;p19"/>
          <p:cNvPicPr preferRelativeResize="0"/>
          <p:nvPr/>
        </p:nvPicPr>
        <p:blipFill>
          <a:blip r:embed="rId5">
            <a:alphaModFix/>
          </a:blip>
          <a:stretch>
            <a:fillRect/>
          </a:stretch>
        </p:blipFill>
        <p:spPr>
          <a:xfrm>
            <a:off x="-63275" y="4484175"/>
            <a:ext cx="776500" cy="773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1882813" y="3100300"/>
            <a:ext cx="5378400" cy="661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46" name="Google Shape;146;p20"/>
          <p:cNvSpPr txBox="1">
            <a:spLocks noGrp="1"/>
          </p:cNvSpPr>
          <p:nvPr>
            <p:ph type="subTitle" idx="1"/>
          </p:nvPr>
        </p:nvSpPr>
        <p:spPr>
          <a:xfrm>
            <a:off x="1226413" y="1126425"/>
            <a:ext cx="6691200" cy="1863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29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pic>
        <p:nvPicPr>
          <p:cNvPr id="147" name="Google Shape;147;p20"/>
          <p:cNvPicPr preferRelativeResize="0"/>
          <p:nvPr/>
        </p:nvPicPr>
        <p:blipFill>
          <a:blip r:embed="rId2">
            <a:alphaModFix/>
          </a:blip>
          <a:stretch>
            <a:fillRect/>
          </a:stretch>
        </p:blipFill>
        <p:spPr>
          <a:xfrm>
            <a:off x="8099249" y="4230525"/>
            <a:ext cx="2169174" cy="2154325"/>
          </a:xfrm>
          <a:prstGeom prst="rect">
            <a:avLst/>
          </a:prstGeom>
          <a:noFill/>
          <a:ln>
            <a:noFill/>
          </a:ln>
        </p:spPr>
      </p:pic>
      <p:pic>
        <p:nvPicPr>
          <p:cNvPr id="148" name="Google Shape;148;p20"/>
          <p:cNvPicPr preferRelativeResize="0"/>
          <p:nvPr/>
        </p:nvPicPr>
        <p:blipFill>
          <a:blip r:embed="rId3">
            <a:alphaModFix/>
          </a:blip>
          <a:stretch>
            <a:fillRect/>
          </a:stretch>
        </p:blipFill>
        <p:spPr>
          <a:xfrm rot="-2088248">
            <a:off x="8032992" y="3748450"/>
            <a:ext cx="968717" cy="995024"/>
          </a:xfrm>
          <a:prstGeom prst="rect">
            <a:avLst/>
          </a:prstGeom>
          <a:noFill/>
          <a:ln>
            <a:noFill/>
          </a:ln>
        </p:spPr>
      </p:pic>
      <p:pic>
        <p:nvPicPr>
          <p:cNvPr id="149" name="Google Shape;149;p20"/>
          <p:cNvPicPr preferRelativeResize="0"/>
          <p:nvPr/>
        </p:nvPicPr>
        <p:blipFill>
          <a:blip r:embed="rId4">
            <a:alphaModFix/>
          </a:blip>
          <a:stretch>
            <a:fillRect/>
          </a:stretch>
        </p:blipFill>
        <p:spPr>
          <a:xfrm rot="-3221095">
            <a:off x="-33350" y="4340809"/>
            <a:ext cx="1707225" cy="1703549"/>
          </a:xfrm>
          <a:prstGeom prst="rect">
            <a:avLst/>
          </a:prstGeom>
          <a:noFill/>
          <a:ln>
            <a:noFill/>
          </a:ln>
        </p:spPr>
      </p:pic>
      <p:pic>
        <p:nvPicPr>
          <p:cNvPr id="150" name="Google Shape;150;p20"/>
          <p:cNvPicPr preferRelativeResize="0"/>
          <p:nvPr/>
        </p:nvPicPr>
        <p:blipFill>
          <a:blip r:embed="rId5">
            <a:alphaModFix/>
          </a:blip>
          <a:stretch>
            <a:fillRect/>
          </a:stretch>
        </p:blipFill>
        <p:spPr>
          <a:xfrm>
            <a:off x="625865" y="111079"/>
            <a:ext cx="603400" cy="590725"/>
          </a:xfrm>
          <a:prstGeom prst="rect">
            <a:avLst/>
          </a:prstGeom>
          <a:noFill/>
          <a:ln>
            <a:noFill/>
          </a:ln>
        </p:spPr>
      </p:pic>
      <p:pic>
        <p:nvPicPr>
          <p:cNvPr id="151" name="Google Shape;151;p20"/>
          <p:cNvPicPr preferRelativeResize="0"/>
          <p:nvPr/>
        </p:nvPicPr>
        <p:blipFill>
          <a:blip r:embed="rId3">
            <a:alphaModFix/>
          </a:blip>
          <a:stretch>
            <a:fillRect/>
          </a:stretch>
        </p:blipFill>
        <p:spPr>
          <a:xfrm rot="-2088251">
            <a:off x="189986" y="652897"/>
            <a:ext cx="362121" cy="3719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930700" y="916100"/>
            <a:ext cx="3519600" cy="2296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4" name="Google Shape;154;p21"/>
          <p:cNvSpPr txBox="1">
            <a:spLocks noGrp="1"/>
          </p:cNvSpPr>
          <p:nvPr>
            <p:ph type="subTitle" idx="1"/>
          </p:nvPr>
        </p:nvSpPr>
        <p:spPr>
          <a:xfrm>
            <a:off x="930700" y="3212150"/>
            <a:ext cx="35196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1"/>
          <p:cNvSpPr>
            <a:spLocks noGrp="1"/>
          </p:cNvSpPr>
          <p:nvPr>
            <p:ph type="pic" idx="2"/>
          </p:nvPr>
        </p:nvSpPr>
        <p:spPr>
          <a:xfrm flipH="1">
            <a:off x="5273100" y="533863"/>
            <a:ext cx="2910000" cy="4075800"/>
          </a:xfrm>
          <a:prstGeom prst="round2SameRect">
            <a:avLst>
              <a:gd name="adj1" fmla="val 16667"/>
              <a:gd name="adj2" fmla="val 0"/>
            </a:avLst>
          </a:prstGeom>
          <a:noFill/>
          <a:ln>
            <a:noFill/>
          </a:ln>
        </p:spPr>
      </p:sp>
      <p:pic>
        <p:nvPicPr>
          <p:cNvPr id="156" name="Google Shape;156;p21"/>
          <p:cNvPicPr preferRelativeResize="0"/>
          <p:nvPr/>
        </p:nvPicPr>
        <p:blipFill>
          <a:blip r:embed="rId2">
            <a:alphaModFix/>
          </a:blip>
          <a:stretch>
            <a:fillRect/>
          </a:stretch>
        </p:blipFill>
        <p:spPr>
          <a:xfrm rot="10800000" flipH="1">
            <a:off x="-2550475" y="4604012"/>
            <a:ext cx="3263700" cy="3245575"/>
          </a:xfrm>
          <a:prstGeom prst="rect">
            <a:avLst/>
          </a:prstGeom>
          <a:noFill/>
          <a:ln>
            <a:noFill/>
          </a:ln>
        </p:spPr>
      </p:pic>
      <p:pic>
        <p:nvPicPr>
          <p:cNvPr id="157" name="Google Shape;157;p21"/>
          <p:cNvPicPr preferRelativeResize="0"/>
          <p:nvPr/>
        </p:nvPicPr>
        <p:blipFill>
          <a:blip r:embed="rId3">
            <a:alphaModFix/>
          </a:blip>
          <a:stretch>
            <a:fillRect/>
          </a:stretch>
        </p:blipFill>
        <p:spPr>
          <a:xfrm rot="1601956" flipH="1">
            <a:off x="-325189" y="36115"/>
            <a:ext cx="1177253" cy="1177270"/>
          </a:xfrm>
          <a:prstGeom prst="rect">
            <a:avLst/>
          </a:prstGeom>
          <a:noFill/>
          <a:ln>
            <a:noFill/>
          </a:ln>
        </p:spPr>
      </p:pic>
      <p:pic>
        <p:nvPicPr>
          <p:cNvPr id="158" name="Google Shape;158;p21"/>
          <p:cNvPicPr preferRelativeResize="0"/>
          <p:nvPr/>
        </p:nvPicPr>
        <p:blipFill>
          <a:blip r:embed="rId4">
            <a:alphaModFix/>
          </a:blip>
          <a:stretch>
            <a:fillRect/>
          </a:stretch>
        </p:blipFill>
        <p:spPr>
          <a:xfrm rot="9724837">
            <a:off x="422945" y="33292"/>
            <a:ext cx="580563" cy="56834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752350" y="2304225"/>
            <a:ext cx="5067600" cy="10593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52350" y="698400"/>
            <a:ext cx="1053900" cy="9159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6000" b="0">
                <a:solidFill>
                  <a:schemeClr val="accent3"/>
                </a:solidFill>
                <a:latin typeface="Inter Tight ExtraBold"/>
                <a:ea typeface="Inter Tight ExtraBold"/>
                <a:cs typeface="Inter Tight ExtraBold"/>
                <a:sym typeface="Inter Tight Extra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a:spLocks noGrp="1"/>
          </p:cNvSpPr>
          <p:nvPr>
            <p:ph type="subTitle" idx="1"/>
          </p:nvPr>
        </p:nvSpPr>
        <p:spPr>
          <a:xfrm>
            <a:off x="752350" y="3966375"/>
            <a:ext cx="50676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9" name="Google Shape;19;p3"/>
          <p:cNvPicPr preferRelativeResize="0"/>
          <p:nvPr/>
        </p:nvPicPr>
        <p:blipFill>
          <a:blip r:embed="rId2">
            <a:alphaModFix/>
          </a:blip>
          <a:stretch>
            <a:fillRect/>
          </a:stretch>
        </p:blipFill>
        <p:spPr>
          <a:xfrm rot="657651">
            <a:off x="8048765" y="-176612"/>
            <a:ext cx="1196589" cy="1196569"/>
          </a:xfrm>
          <a:prstGeom prst="rect">
            <a:avLst/>
          </a:prstGeom>
          <a:noFill/>
          <a:ln>
            <a:noFill/>
          </a:ln>
        </p:spPr>
      </p:pic>
      <p:pic>
        <p:nvPicPr>
          <p:cNvPr id="20" name="Google Shape;20;p3"/>
          <p:cNvPicPr preferRelativeResize="0"/>
          <p:nvPr/>
        </p:nvPicPr>
        <p:blipFill>
          <a:blip r:embed="rId3">
            <a:alphaModFix/>
          </a:blip>
          <a:stretch>
            <a:fillRect/>
          </a:stretch>
        </p:blipFill>
        <p:spPr>
          <a:xfrm>
            <a:off x="7556175" y="-422325"/>
            <a:ext cx="874600" cy="872700"/>
          </a:xfrm>
          <a:prstGeom prst="rect">
            <a:avLst/>
          </a:prstGeom>
          <a:noFill/>
          <a:ln>
            <a:noFill/>
          </a:ln>
        </p:spPr>
      </p:pic>
      <p:pic>
        <p:nvPicPr>
          <p:cNvPr id="21" name="Google Shape;21;p3"/>
          <p:cNvPicPr preferRelativeResize="0"/>
          <p:nvPr/>
        </p:nvPicPr>
        <p:blipFill>
          <a:blip r:embed="rId4">
            <a:alphaModFix/>
          </a:blip>
          <a:stretch>
            <a:fillRect/>
          </a:stretch>
        </p:blipFill>
        <p:spPr>
          <a:xfrm rot="5400000" flipH="1">
            <a:off x="269788" y="4334212"/>
            <a:ext cx="542875" cy="10824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720000" y="1637550"/>
            <a:ext cx="31377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1" name="Google Shape;161;p22"/>
          <p:cNvSpPr txBox="1">
            <a:spLocks noGrp="1"/>
          </p:cNvSpPr>
          <p:nvPr>
            <p:ph type="subTitle" idx="1"/>
          </p:nvPr>
        </p:nvSpPr>
        <p:spPr>
          <a:xfrm>
            <a:off x="720000" y="2700750"/>
            <a:ext cx="3137700" cy="11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62" name="Google Shape;162;p22"/>
          <p:cNvPicPr preferRelativeResize="0"/>
          <p:nvPr/>
        </p:nvPicPr>
        <p:blipFill>
          <a:blip r:embed="rId2">
            <a:alphaModFix/>
          </a:blip>
          <a:stretch>
            <a:fillRect/>
          </a:stretch>
        </p:blipFill>
        <p:spPr>
          <a:xfrm rot="1407019" flipH="1">
            <a:off x="-494968" y="4075127"/>
            <a:ext cx="2018801" cy="1292851"/>
          </a:xfrm>
          <a:prstGeom prst="rect">
            <a:avLst/>
          </a:prstGeom>
          <a:noFill/>
          <a:ln>
            <a:noFill/>
          </a:ln>
        </p:spPr>
      </p:pic>
      <p:pic>
        <p:nvPicPr>
          <p:cNvPr id="163" name="Google Shape;163;p22"/>
          <p:cNvPicPr preferRelativeResize="0"/>
          <p:nvPr/>
        </p:nvPicPr>
        <p:blipFill>
          <a:blip r:embed="rId3">
            <a:alphaModFix/>
          </a:blip>
          <a:stretch>
            <a:fillRect/>
          </a:stretch>
        </p:blipFill>
        <p:spPr>
          <a:xfrm rot="-5703026">
            <a:off x="8175481" y="167010"/>
            <a:ext cx="1349523" cy="1107762"/>
          </a:xfrm>
          <a:prstGeom prst="rect">
            <a:avLst/>
          </a:prstGeom>
          <a:noFill/>
          <a:ln>
            <a:noFill/>
          </a:ln>
        </p:spPr>
      </p:pic>
      <p:grpSp>
        <p:nvGrpSpPr>
          <p:cNvPr id="164" name="Google Shape;164;p22"/>
          <p:cNvGrpSpPr/>
          <p:nvPr/>
        </p:nvGrpSpPr>
        <p:grpSpPr>
          <a:xfrm>
            <a:off x="-1500015" y="-537662"/>
            <a:ext cx="11976524" cy="6712563"/>
            <a:chOff x="-1500015" y="-537662"/>
            <a:chExt cx="11976524" cy="6712563"/>
          </a:xfrm>
        </p:grpSpPr>
        <p:pic>
          <p:nvPicPr>
            <p:cNvPr id="165" name="Google Shape;165;p22"/>
            <p:cNvPicPr preferRelativeResize="0"/>
            <p:nvPr/>
          </p:nvPicPr>
          <p:blipFill>
            <a:blip r:embed="rId4">
              <a:alphaModFix/>
            </a:blip>
            <a:stretch>
              <a:fillRect/>
            </a:stretch>
          </p:blipFill>
          <p:spPr>
            <a:xfrm>
              <a:off x="8307335" y="4020575"/>
              <a:ext cx="2169174" cy="2154325"/>
            </a:xfrm>
            <a:prstGeom prst="rect">
              <a:avLst/>
            </a:prstGeom>
            <a:noFill/>
            <a:ln>
              <a:noFill/>
            </a:ln>
          </p:spPr>
        </p:pic>
        <p:pic>
          <p:nvPicPr>
            <p:cNvPr id="166" name="Google Shape;166;p22"/>
            <p:cNvPicPr preferRelativeResize="0"/>
            <p:nvPr/>
          </p:nvPicPr>
          <p:blipFill>
            <a:blip r:embed="rId4">
              <a:alphaModFix/>
            </a:blip>
            <a:stretch>
              <a:fillRect/>
            </a:stretch>
          </p:blipFill>
          <p:spPr>
            <a:xfrm rot="10800000">
              <a:off x="-1500015" y="-537662"/>
              <a:ext cx="2169174" cy="2154325"/>
            </a:xfrm>
            <a:prstGeom prst="rect">
              <a:avLst/>
            </a:prstGeom>
            <a:noFill/>
            <a:ln>
              <a:noFill/>
            </a:ln>
          </p:spPr>
        </p:pic>
      </p:grpSp>
      <p:pic>
        <p:nvPicPr>
          <p:cNvPr id="167" name="Google Shape;167;p22"/>
          <p:cNvPicPr preferRelativeResize="0"/>
          <p:nvPr/>
        </p:nvPicPr>
        <p:blipFill>
          <a:blip r:embed="rId5">
            <a:alphaModFix/>
          </a:blip>
          <a:stretch>
            <a:fillRect/>
          </a:stretch>
        </p:blipFill>
        <p:spPr>
          <a:xfrm rot="-2088287">
            <a:off x="7900411" y="63196"/>
            <a:ext cx="742952" cy="76313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5346925" y="1501200"/>
            <a:ext cx="30837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 name="Google Shape;170;p23"/>
          <p:cNvSpPr txBox="1">
            <a:spLocks noGrp="1"/>
          </p:cNvSpPr>
          <p:nvPr>
            <p:ph type="subTitle" idx="1"/>
          </p:nvPr>
        </p:nvSpPr>
        <p:spPr>
          <a:xfrm>
            <a:off x="5347072" y="2562000"/>
            <a:ext cx="3083700" cy="1080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1" name="Google Shape;171;p23"/>
          <p:cNvPicPr preferRelativeResize="0"/>
          <p:nvPr/>
        </p:nvPicPr>
        <p:blipFill>
          <a:blip r:embed="rId2">
            <a:alphaModFix/>
          </a:blip>
          <a:stretch>
            <a:fillRect/>
          </a:stretch>
        </p:blipFill>
        <p:spPr>
          <a:xfrm rot="5400012" flipH="1">
            <a:off x="-2462909" y="-2409283"/>
            <a:ext cx="3626671" cy="3601849"/>
          </a:xfrm>
          <a:prstGeom prst="rect">
            <a:avLst/>
          </a:prstGeom>
          <a:noFill/>
          <a:ln>
            <a:noFill/>
          </a:ln>
        </p:spPr>
      </p:pic>
      <p:pic>
        <p:nvPicPr>
          <p:cNvPr id="172" name="Google Shape;172;p23"/>
          <p:cNvPicPr preferRelativeResize="0"/>
          <p:nvPr/>
        </p:nvPicPr>
        <p:blipFill>
          <a:blip r:embed="rId3">
            <a:alphaModFix/>
          </a:blip>
          <a:stretch>
            <a:fillRect/>
          </a:stretch>
        </p:blipFill>
        <p:spPr>
          <a:xfrm rot="3801244">
            <a:off x="7624414" y="-35122"/>
            <a:ext cx="1940810" cy="1242898"/>
          </a:xfrm>
          <a:prstGeom prst="rect">
            <a:avLst/>
          </a:prstGeom>
          <a:noFill/>
          <a:ln>
            <a:noFill/>
          </a:ln>
        </p:spPr>
      </p:pic>
      <p:pic>
        <p:nvPicPr>
          <p:cNvPr id="173" name="Google Shape;173;p23"/>
          <p:cNvPicPr preferRelativeResize="0"/>
          <p:nvPr/>
        </p:nvPicPr>
        <p:blipFill>
          <a:blip r:embed="rId4">
            <a:alphaModFix/>
          </a:blip>
          <a:stretch>
            <a:fillRect/>
          </a:stretch>
        </p:blipFill>
        <p:spPr>
          <a:xfrm rot="4993036" flipH="1">
            <a:off x="26736" y="397736"/>
            <a:ext cx="953004" cy="782296"/>
          </a:xfrm>
          <a:prstGeom prst="rect">
            <a:avLst/>
          </a:prstGeom>
          <a:noFill/>
          <a:ln>
            <a:noFill/>
          </a:ln>
        </p:spPr>
      </p:pic>
      <p:pic>
        <p:nvPicPr>
          <p:cNvPr id="174" name="Google Shape;174;p23"/>
          <p:cNvPicPr preferRelativeResize="0"/>
          <p:nvPr/>
        </p:nvPicPr>
        <p:blipFill>
          <a:blip r:embed="rId5">
            <a:alphaModFix/>
          </a:blip>
          <a:stretch>
            <a:fillRect/>
          </a:stretch>
        </p:blipFill>
        <p:spPr>
          <a:xfrm>
            <a:off x="248500" y="4315324"/>
            <a:ext cx="728775" cy="713450"/>
          </a:xfrm>
          <a:prstGeom prst="rect">
            <a:avLst/>
          </a:prstGeom>
          <a:noFill/>
          <a:ln>
            <a:noFill/>
          </a:ln>
        </p:spPr>
      </p:pic>
      <p:pic>
        <p:nvPicPr>
          <p:cNvPr id="175" name="Google Shape;175;p23"/>
          <p:cNvPicPr preferRelativeResize="0"/>
          <p:nvPr/>
        </p:nvPicPr>
        <p:blipFill>
          <a:blip r:embed="rId6">
            <a:alphaModFix/>
          </a:blip>
          <a:stretch>
            <a:fillRect/>
          </a:stretch>
        </p:blipFill>
        <p:spPr>
          <a:xfrm rot="-5400000">
            <a:off x="8364763" y="4334212"/>
            <a:ext cx="542875" cy="10824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24"/>
          <p:cNvSpPr txBox="1">
            <a:spLocks noGrp="1"/>
          </p:cNvSpPr>
          <p:nvPr>
            <p:ph type="subTitle" idx="1"/>
          </p:nvPr>
        </p:nvSpPr>
        <p:spPr>
          <a:xfrm>
            <a:off x="4923011" y="2741575"/>
            <a:ext cx="2869800" cy="11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4"/>
          <p:cNvSpPr txBox="1">
            <a:spLocks noGrp="1"/>
          </p:cNvSpPr>
          <p:nvPr>
            <p:ph type="subTitle" idx="2"/>
          </p:nvPr>
        </p:nvSpPr>
        <p:spPr>
          <a:xfrm>
            <a:off x="1351200" y="2741576"/>
            <a:ext cx="2869800" cy="11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24"/>
          <p:cNvSpPr txBox="1">
            <a:spLocks noGrp="1"/>
          </p:cNvSpPr>
          <p:nvPr>
            <p:ph type="subTitle" idx="3"/>
          </p:nvPr>
        </p:nvSpPr>
        <p:spPr>
          <a:xfrm>
            <a:off x="1351188" y="2258875"/>
            <a:ext cx="28698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81" name="Google Shape;181;p24"/>
          <p:cNvSpPr txBox="1">
            <a:spLocks noGrp="1"/>
          </p:cNvSpPr>
          <p:nvPr>
            <p:ph type="subTitle" idx="4"/>
          </p:nvPr>
        </p:nvSpPr>
        <p:spPr>
          <a:xfrm>
            <a:off x="4923015" y="2258875"/>
            <a:ext cx="28698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82" name="Google Shape;182;p24"/>
          <p:cNvGrpSpPr/>
          <p:nvPr/>
        </p:nvGrpSpPr>
        <p:grpSpPr>
          <a:xfrm>
            <a:off x="-1661936" y="-1583373"/>
            <a:ext cx="12676013" cy="8319349"/>
            <a:chOff x="-1661936" y="-1583373"/>
            <a:chExt cx="12676013" cy="8319349"/>
          </a:xfrm>
        </p:grpSpPr>
        <p:pic>
          <p:nvPicPr>
            <p:cNvPr id="183" name="Google Shape;183;p24"/>
            <p:cNvPicPr preferRelativeResize="0"/>
            <p:nvPr/>
          </p:nvPicPr>
          <p:blipFill>
            <a:blip r:embed="rId2">
              <a:alphaModFix/>
            </a:blip>
            <a:stretch>
              <a:fillRect/>
            </a:stretch>
          </p:blipFill>
          <p:spPr>
            <a:xfrm rot="5399988">
              <a:off x="-1670836" y="4143781"/>
              <a:ext cx="2601099" cy="2583292"/>
            </a:xfrm>
            <a:prstGeom prst="rect">
              <a:avLst/>
            </a:prstGeom>
            <a:noFill/>
            <a:ln>
              <a:noFill/>
            </a:ln>
          </p:spPr>
        </p:pic>
        <p:pic>
          <p:nvPicPr>
            <p:cNvPr id="184" name="Google Shape;184;p24"/>
            <p:cNvPicPr preferRelativeResize="0"/>
            <p:nvPr/>
          </p:nvPicPr>
          <p:blipFill>
            <a:blip r:embed="rId2">
              <a:alphaModFix/>
            </a:blip>
            <a:stretch>
              <a:fillRect/>
            </a:stretch>
          </p:blipFill>
          <p:spPr>
            <a:xfrm rot="-5400012">
              <a:off x="8421877" y="-1574469"/>
              <a:ext cx="2601099" cy="2583292"/>
            </a:xfrm>
            <a:prstGeom prst="rect">
              <a:avLst/>
            </a:prstGeom>
            <a:noFill/>
            <a:ln>
              <a:noFill/>
            </a:ln>
          </p:spPr>
        </p:pic>
      </p:grpSp>
      <p:grpSp>
        <p:nvGrpSpPr>
          <p:cNvPr id="185" name="Google Shape;185;p24"/>
          <p:cNvGrpSpPr/>
          <p:nvPr/>
        </p:nvGrpSpPr>
        <p:grpSpPr>
          <a:xfrm>
            <a:off x="-245201" y="-520451"/>
            <a:ext cx="11535140" cy="7465050"/>
            <a:chOff x="-245201" y="-520451"/>
            <a:chExt cx="11535140" cy="7465050"/>
          </a:xfrm>
        </p:grpSpPr>
        <p:pic>
          <p:nvPicPr>
            <p:cNvPr id="186" name="Google Shape;186;p24"/>
            <p:cNvPicPr preferRelativeResize="0"/>
            <p:nvPr/>
          </p:nvPicPr>
          <p:blipFill>
            <a:blip r:embed="rId3">
              <a:alphaModFix/>
            </a:blip>
            <a:stretch>
              <a:fillRect/>
            </a:stretch>
          </p:blipFill>
          <p:spPr>
            <a:xfrm rot="-3801244" flipH="1">
              <a:off x="-226476" y="-35262"/>
              <a:ext cx="1795001" cy="1149523"/>
            </a:xfrm>
            <a:prstGeom prst="rect">
              <a:avLst/>
            </a:prstGeom>
            <a:noFill/>
            <a:ln>
              <a:noFill/>
            </a:ln>
          </p:spPr>
        </p:pic>
        <p:pic>
          <p:nvPicPr>
            <p:cNvPr id="187" name="Google Shape;187;p24"/>
            <p:cNvPicPr preferRelativeResize="0"/>
            <p:nvPr/>
          </p:nvPicPr>
          <p:blipFill>
            <a:blip r:embed="rId3">
              <a:alphaModFix/>
            </a:blip>
            <a:stretch>
              <a:fillRect/>
            </a:stretch>
          </p:blipFill>
          <p:spPr>
            <a:xfrm rot="-3801236" flipH="1">
              <a:off x="7508567" y="3536453"/>
              <a:ext cx="3742326" cy="2396602"/>
            </a:xfrm>
            <a:prstGeom prst="rect">
              <a:avLst/>
            </a:prstGeom>
            <a:noFill/>
            <a:ln>
              <a:noFill/>
            </a:ln>
          </p:spPr>
        </p:pic>
      </p:grpSp>
      <p:pic>
        <p:nvPicPr>
          <p:cNvPr id="188" name="Google Shape;188;p24"/>
          <p:cNvPicPr preferRelativeResize="0"/>
          <p:nvPr/>
        </p:nvPicPr>
        <p:blipFill>
          <a:blip r:embed="rId4">
            <a:alphaModFix/>
          </a:blip>
          <a:stretch>
            <a:fillRect/>
          </a:stretch>
        </p:blipFill>
        <p:spPr>
          <a:xfrm flipH="1">
            <a:off x="221513" y="3909626"/>
            <a:ext cx="899025" cy="880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89"/>
        <p:cNvGrpSpPr/>
        <p:nvPr/>
      </p:nvGrpSpPr>
      <p:grpSpPr>
        <a:xfrm>
          <a:off x="0" y="0"/>
          <a:ext cx="0" cy="0"/>
          <a:chOff x="0" y="0"/>
          <a:chExt cx="0" cy="0"/>
        </a:xfrm>
      </p:grpSpPr>
      <p:sp>
        <p:nvSpPr>
          <p:cNvPr id="190" name="Google Shape;19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1" name="Google Shape;191;p25"/>
          <p:cNvSpPr txBox="1">
            <a:spLocks noGrp="1"/>
          </p:cNvSpPr>
          <p:nvPr>
            <p:ph type="subTitle" idx="1"/>
          </p:nvPr>
        </p:nvSpPr>
        <p:spPr>
          <a:xfrm>
            <a:off x="4832081" y="1667625"/>
            <a:ext cx="3254100" cy="242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25"/>
          <p:cNvSpPr txBox="1">
            <a:spLocks noGrp="1"/>
          </p:cNvSpPr>
          <p:nvPr>
            <p:ph type="subTitle" idx="2"/>
          </p:nvPr>
        </p:nvSpPr>
        <p:spPr>
          <a:xfrm>
            <a:off x="1057900" y="1667625"/>
            <a:ext cx="3254100" cy="2420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93" name="Google Shape;193;p25"/>
          <p:cNvGrpSpPr/>
          <p:nvPr/>
        </p:nvGrpSpPr>
        <p:grpSpPr>
          <a:xfrm>
            <a:off x="-1045926" y="-931537"/>
            <a:ext cx="11639099" cy="6204363"/>
            <a:chOff x="-1045926" y="-931537"/>
            <a:chExt cx="11639099" cy="6204363"/>
          </a:xfrm>
        </p:grpSpPr>
        <p:pic>
          <p:nvPicPr>
            <p:cNvPr id="194" name="Google Shape;194;p25"/>
            <p:cNvPicPr preferRelativeResize="0"/>
            <p:nvPr/>
          </p:nvPicPr>
          <p:blipFill>
            <a:blip r:embed="rId2">
              <a:alphaModFix/>
            </a:blip>
            <a:stretch>
              <a:fillRect/>
            </a:stretch>
          </p:blipFill>
          <p:spPr>
            <a:xfrm rot="10800000">
              <a:off x="-1045926" y="-931537"/>
              <a:ext cx="2169174" cy="2154325"/>
            </a:xfrm>
            <a:prstGeom prst="rect">
              <a:avLst/>
            </a:prstGeom>
            <a:noFill/>
            <a:ln>
              <a:noFill/>
            </a:ln>
          </p:spPr>
        </p:pic>
        <p:pic>
          <p:nvPicPr>
            <p:cNvPr id="195" name="Google Shape;195;p25"/>
            <p:cNvPicPr preferRelativeResize="0"/>
            <p:nvPr/>
          </p:nvPicPr>
          <p:blipFill>
            <a:blip r:embed="rId2">
              <a:alphaModFix/>
            </a:blip>
            <a:stretch>
              <a:fillRect/>
            </a:stretch>
          </p:blipFill>
          <p:spPr>
            <a:xfrm>
              <a:off x="8423999" y="3118500"/>
              <a:ext cx="2169174" cy="2154325"/>
            </a:xfrm>
            <a:prstGeom prst="rect">
              <a:avLst/>
            </a:prstGeom>
            <a:noFill/>
            <a:ln>
              <a:noFill/>
            </a:ln>
          </p:spPr>
        </p:pic>
      </p:grpSp>
      <p:pic>
        <p:nvPicPr>
          <p:cNvPr id="196" name="Google Shape;196;p25"/>
          <p:cNvPicPr preferRelativeResize="0"/>
          <p:nvPr/>
        </p:nvPicPr>
        <p:blipFill>
          <a:blip r:embed="rId3">
            <a:alphaModFix/>
          </a:blip>
          <a:stretch>
            <a:fillRect/>
          </a:stretch>
        </p:blipFill>
        <p:spPr>
          <a:xfrm rot="-924242">
            <a:off x="-492325" y="7726"/>
            <a:ext cx="2018802" cy="1292850"/>
          </a:xfrm>
          <a:prstGeom prst="rect">
            <a:avLst/>
          </a:prstGeom>
          <a:noFill/>
          <a:ln>
            <a:noFill/>
          </a:ln>
        </p:spPr>
      </p:pic>
      <p:pic>
        <p:nvPicPr>
          <p:cNvPr id="197" name="Google Shape;197;p25"/>
          <p:cNvPicPr preferRelativeResize="0"/>
          <p:nvPr/>
        </p:nvPicPr>
        <p:blipFill>
          <a:blip r:embed="rId4">
            <a:alphaModFix/>
          </a:blip>
          <a:stretch>
            <a:fillRect/>
          </a:stretch>
        </p:blipFill>
        <p:spPr>
          <a:xfrm rot="-2088260">
            <a:off x="7993907" y="3980659"/>
            <a:ext cx="1029860" cy="105783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98"/>
        <p:cNvGrpSpPr/>
        <p:nvPr/>
      </p:nvGrpSpPr>
      <p:grpSpPr>
        <a:xfrm>
          <a:off x="0" y="0"/>
          <a:ext cx="0" cy="0"/>
          <a:chOff x="0" y="0"/>
          <a:chExt cx="0" cy="0"/>
        </a:xfrm>
      </p:grpSpPr>
      <p:sp>
        <p:nvSpPr>
          <p:cNvPr id="199" name="Google Shape;199;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0" name="Google Shape;200;p26"/>
          <p:cNvSpPr txBox="1">
            <a:spLocks noGrp="1"/>
          </p:cNvSpPr>
          <p:nvPr>
            <p:ph type="subTitle" idx="1"/>
          </p:nvPr>
        </p:nvSpPr>
        <p:spPr>
          <a:xfrm>
            <a:off x="775025" y="2916206"/>
            <a:ext cx="23379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26"/>
          <p:cNvSpPr txBox="1">
            <a:spLocks noGrp="1"/>
          </p:cNvSpPr>
          <p:nvPr>
            <p:ph type="subTitle" idx="2"/>
          </p:nvPr>
        </p:nvSpPr>
        <p:spPr>
          <a:xfrm>
            <a:off x="3403050" y="2916206"/>
            <a:ext cx="23379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26"/>
          <p:cNvSpPr txBox="1">
            <a:spLocks noGrp="1"/>
          </p:cNvSpPr>
          <p:nvPr>
            <p:ph type="subTitle" idx="3"/>
          </p:nvPr>
        </p:nvSpPr>
        <p:spPr>
          <a:xfrm>
            <a:off x="6031075" y="2916204"/>
            <a:ext cx="23379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6"/>
          <p:cNvSpPr txBox="1">
            <a:spLocks noGrp="1"/>
          </p:cNvSpPr>
          <p:nvPr>
            <p:ph type="subTitle" idx="4"/>
          </p:nvPr>
        </p:nvSpPr>
        <p:spPr>
          <a:xfrm>
            <a:off x="775025" y="2256200"/>
            <a:ext cx="23379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4" name="Google Shape;204;p26"/>
          <p:cNvSpPr txBox="1">
            <a:spLocks noGrp="1"/>
          </p:cNvSpPr>
          <p:nvPr>
            <p:ph type="subTitle" idx="5"/>
          </p:nvPr>
        </p:nvSpPr>
        <p:spPr>
          <a:xfrm>
            <a:off x="3403050" y="2256200"/>
            <a:ext cx="23379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5" name="Google Shape;205;p26"/>
          <p:cNvSpPr txBox="1">
            <a:spLocks noGrp="1"/>
          </p:cNvSpPr>
          <p:nvPr>
            <p:ph type="subTitle" idx="6"/>
          </p:nvPr>
        </p:nvSpPr>
        <p:spPr>
          <a:xfrm>
            <a:off x="6031075" y="2256200"/>
            <a:ext cx="2337900" cy="66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206" name="Google Shape;206;p26"/>
          <p:cNvPicPr preferRelativeResize="0"/>
          <p:nvPr/>
        </p:nvPicPr>
        <p:blipFill>
          <a:blip r:embed="rId2">
            <a:alphaModFix/>
          </a:blip>
          <a:stretch>
            <a:fillRect/>
          </a:stretch>
        </p:blipFill>
        <p:spPr>
          <a:xfrm>
            <a:off x="8038475" y="4647950"/>
            <a:ext cx="1013500" cy="1011325"/>
          </a:xfrm>
          <a:prstGeom prst="rect">
            <a:avLst/>
          </a:prstGeom>
          <a:noFill/>
          <a:ln>
            <a:noFill/>
          </a:ln>
        </p:spPr>
      </p:pic>
      <p:pic>
        <p:nvPicPr>
          <p:cNvPr id="207" name="Google Shape;207;p26"/>
          <p:cNvPicPr preferRelativeResize="0"/>
          <p:nvPr/>
        </p:nvPicPr>
        <p:blipFill>
          <a:blip r:embed="rId3">
            <a:alphaModFix/>
          </a:blip>
          <a:stretch>
            <a:fillRect/>
          </a:stretch>
        </p:blipFill>
        <p:spPr>
          <a:xfrm rot="4147873" flipH="1">
            <a:off x="-194906" y="167973"/>
            <a:ext cx="1120142" cy="919473"/>
          </a:xfrm>
          <a:prstGeom prst="rect">
            <a:avLst/>
          </a:prstGeom>
          <a:noFill/>
          <a:ln>
            <a:noFill/>
          </a:ln>
        </p:spPr>
      </p:pic>
      <p:pic>
        <p:nvPicPr>
          <p:cNvPr id="208" name="Google Shape;208;p26"/>
          <p:cNvPicPr preferRelativeResize="0"/>
          <p:nvPr/>
        </p:nvPicPr>
        <p:blipFill>
          <a:blip r:embed="rId4">
            <a:alphaModFix/>
          </a:blip>
          <a:stretch>
            <a:fillRect/>
          </a:stretch>
        </p:blipFill>
        <p:spPr>
          <a:xfrm>
            <a:off x="508634" y="31688"/>
            <a:ext cx="656591" cy="642804"/>
          </a:xfrm>
          <a:prstGeom prst="rect">
            <a:avLst/>
          </a:prstGeom>
          <a:noFill/>
          <a:ln>
            <a:noFill/>
          </a:ln>
        </p:spPr>
      </p:pic>
      <p:grpSp>
        <p:nvGrpSpPr>
          <p:cNvPr id="209" name="Google Shape;209;p26"/>
          <p:cNvGrpSpPr/>
          <p:nvPr/>
        </p:nvGrpSpPr>
        <p:grpSpPr>
          <a:xfrm>
            <a:off x="-1455951" y="-1614825"/>
            <a:ext cx="12049124" cy="8335575"/>
            <a:chOff x="-1455951" y="-1614825"/>
            <a:chExt cx="12049124" cy="8335575"/>
          </a:xfrm>
        </p:grpSpPr>
        <p:pic>
          <p:nvPicPr>
            <p:cNvPr id="210" name="Google Shape;210;p26"/>
            <p:cNvPicPr preferRelativeResize="0"/>
            <p:nvPr/>
          </p:nvPicPr>
          <p:blipFill>
            <a:blip r:embed="rId5">
              <a:alphaModFix/>
            </a:blip>
            <a:stretch>
              <a:fillRect/>
            </a:stretch>
          </p:blipFill>
          <p:spPr>
            <a:xfrm rot="10800000" flipH="1">
              <a:off x="8423999" y="-1614825"/>
              <a:ext cx="2169174" cy="2154325"/>
            </a:xfrm>
            <a:prstGeom prst="rect">
              <a:avLst/>
            </a:prstGeom>
            <a:noFill/>
            <a:ln>
              <a:noFill/>
            </a:ln>
          </p:spPr>
        </p:pic>
        <p:pic>
          <p:nvPicPr>
            <p:cNvPr id="211" name="Google Shape;211;p26"/>
            <p:cNvPicPr preferRelativeResize="0"/>
            <p:nvPr/>
          </p:nvPicPr>
          <p:blipFill>
            <a:blip r:embed="rId5">
              <a:alphaModFix/>
            </a:blip>
            <a:stretch>
              <a:fillRect/>
            </a:stretch>
          </p:blipFill>
          <p:spPr>
            <a:xfrm flipH="1">
              <a:off x="-1455951" y="4566425"/>
              <a:ext cx="2169174" cy="2154325"/>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12"/>
        <p:cNvGrpSpPr/>
        <p:nvPr/>
      </p:nvGrpSpPr>
      <p:grpSpPr>
        <a:xfrm>
          <a:off x="0" y="0"/>
          <a:ext cx="0" cy="0"/>
          <a:chOff x="0" y="0"/>
          <a:chExt cx="0" cy="0"/>
        </a:xfrm>
      </p:grpSpPr>
      <p:sp>
        <p:nvSpPr>
          <p:cNvPr id="213" name="Google Shape;213;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4" name="Google Shape;214;p27"/>
          <p:cNvSpPr txBox="1">
            <a:spLocks noGrp="1"/>
          </p:cNvSpPr>
          <p:nvPr>
            <p:ph type="subTitle" idx="1"/>
          </p:nvPr>
        </p:nvSpPr>
        <p:spPr>
          <a:xfrm>
            <a:off x="937625" y="283999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7"/>
          <p:cNvSpPr txBox="1">
            <a:spLocks noGrp="1"/>
          </p:cNvSpPr>
          <p:nvPr>
            <p:ph type="subTitle" idx="2"/>
          </p:nvPr>
        </p:nvSpPr>
        <p:spPr>
          <a:xfrm>
            <a:off x="3484347" y="283999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7"/>
          <p:cNvSpPr txBox="1">
            <a:spLocks noGrp="1"/>
          </p:cNvSpPr>
          <p:nvPr>
            <p:ph type="subTitle" idx="3"/>
          </p:nvPr>
        </p:nvSpPr>
        <p:spPr>
          <a:xfrm>
            <a:off x="6031075" y="283999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7"/>
          <p:cNvSpPr txBox="1">
            <a:spLocks noGrp="1"/>
          </p:cNvSpPr>
          <p:nvPr>
            <p:ph type="subTitle" idx="4"/>
          </p:nvPr>
        </p:nvSpPr>
        <p:spPr>
          <a:xfrm>
            <a:off x="937625" y="1779881"/>
            <a:ext cx="2175300" cy="1060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8" name="Google Shape;218;p27"/>
          <p:cNvSpPr txBox="1">
            <a:spLocks noGrp="1"/>
          </p:cNvSpPr>
          <p:nvPr>
            <p:ph type="subTitle" idx="5"/>
          </p:nvPr>
        </p:nvSpPr>
        <p:spPr>
          <a:xfrm>
            <a:off x="3484350" y="1779881"/>
            <a:ext cx="2175300" cy="1060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19" name="Google Shape;219;p27"/>
          <p:cNvSpPr txBox="1">
            <a:spLocks noGrp="1"/>
          </p:cNvSpPr>
          <p:nvPr>
            <p:ph type="subTitle" idx="6"/>
          </p:nvPr>
        </p:nvSpPr>
        <p:spPr>
          <a:xfrm>
            <a:off x="6031075" y="1779881"/>
            <a:ext cx="2175300" cy="1060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220" name="Google Shape;220;p27"/>
          <p:cNvPicPr preferRelativeResize="0"/>
          <p:nvPr/>
        </p:nvPicPr>
        <p:blipFill>
          <a:blip r:embed="rId2">
            <a:alphaModFix/>
          </a:blip>
          <a:stretch>
            <a:fillRect/>
          </a:stretch>
        </p:blipFill>
        <p:spPr>
          <a:xfrm flipH="1">
            <a:off x="85248" y="4647950"/>
            <a:ext cx="1013500" cy="1011325"/>
          </a:xfrm>
          <a:prstGeom prst="rect">
            <a:avLst/>
          </a:prstGeom>
          <a:noFill/>
          <a:ln>
            <a:noFill/>
          </a:ln>
        </p:spPr>
      </p:pic>
      <p:pic>
        <p:nvPicPr>
          <p:cNvPr id="221" name="Google Shape;221;p27"/>
          <p:cNvPicPr preferRelativeResize="0"/>
          <p:nvPr/>
        </p:nvPicPr>
        <p:blipFill>
          <a:blip r:embed="rId3">
            <a:alphaModFix/>
          </a:blip>
          <a:stretch>
            <a:fillRect/>
          </a:stretch>
        </p:blipFill>
        <p:spPr>
          <a:xfrm rot="-4147873">
            <a:off x="8211987" y="167973"/>
            <a:ext cx="1120142" cy="919473"/>
          </a:xfrm>
          <a:prstGeom prst="rect">
            <a:avLst/>
          </a:prstGeom>
          <a:noFill/>
          <a:ln>
            <a:noFill/>
          </a:ln>
        </p:spPr>
      </p:pic>
      <p:pic>
        <p:nvPicPr>
          <p:cNvPr id="222" name="Google Shape;222;p27"/>
          <p:cNvPicPr preferRelativeResize="0"/>
          <p:nvPr/>
        </p:nvPicPr>
        <p:blipFill>
          <a:blip r:embed="rId4">
            <a:alphaModFix/>
          </a:blip>
          <a:stretch>
            <a:fillRect/>
          </a:stretch>
        </p:blipFill>
        <p:spPr>
          <a:xfrm flipH="1">
            <a:off x="7971998" y="31688"/>
            <a:ext cx="656591" cy="642804"/>
          </a:xfrm>
          <a:prstGeom prst="rect">
            <a:avLst/>
          </a:prstGeom>
          <a:noFill/>
          <a:ln>
            <a:noFill/>
          </a:ln>
        </p:spPr>
      </p:pic>
      <p:grpSp>
        <p:nvGrpSpPr>
          <p:cNvPr id="223" name="Google Shape;223;p27"/>
          <p:cNvGrpSpPr/>
          <p:nvPr/>
        </p:nvGrpSpPr>
        <p:grpSpPr>
          <a:xfrm>
            <a:off x="-1455951" y="-1614825"/>
            <a:ext cx="12049124" cy="8335575"/>
            <a:chOff x="-1455951" y="-1614825"/>
            <a:chExt cx="12049124" cy="8335575"/>
          </a:xfrm>
        </p:grpSpPr>
        <p:pic>
          <p:nvPicPr>
            <p:cNvPr id="224" name="Google Shape;224;p27"/>
            <p:cNvPicPr preferRelativeResize="0"/>
            <p:nvPr/>
          </p:nvPicPr>
          <p:blipFill>
            <a:blip r:embed="rId5">
              <a:alphaModFix/>
            </a:blip>
            <a:stretch>
              <a:fillRect/>
            </a:stretch>
          </p:blipFill>
          <p:spPr>
            <a:xfrm rot="10800000">
              <a:off x="-1455951" y="-1614825"/>
              <a:ext cx="2169174" cy="2154325"/>
            </a:xfrm>
            <a:prstGeom prst="rect">
              <a:avLst/>
            </a:prstGeom>
            <a:noFill/>
            <a:ln>
              <a:noFill/>
            </a:ln>
          </p:spPr>
        </p:pic>
        <p:pic>
          <p:nvPicPr>
            <p:cNvPr id="225" name="Google Shape;225;p27"/>
            <p:cNvPicPr preferRelativeResize="0"/>
            <p:nvPr/>
          </p:nvPicPr>
          <p:blipFill>
            <a:blip r:embed="rId5">
              <a:alphaModFix/>
            </a:blip>
            <a:stretch>
              <a:fillRect/>
            </a:stretch>
          </p:blipFill>
          <p:spPr>
            <a:xfrm>
              <a:off x="8423999" y="4566425"/>
              <a:ext cx="2169174" cy="2154325"/>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26"/>
        <p:cNvGrpSpPr/>
        <p:nvPr/>
      </p:nvGrpSpPr>
      <p:grpSpPr>
        <a:xfrm>
          <a:off x="0" y="0"/>
          <a:ext cx="0" cy="0"/>
          <a:chOff x="0" y="0"/>
          <a:chExt cx="0" cy="0"/>
        </a:xfrm>
      </p:grpSpPr>
      <p:sp>
        <p:nvSpPr>
          <p:cNvPr id="227" name="Google Shape;227;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 name="Google Shape;228;p28"/>
          <p:cNvSpPr txBox="1">
            <a:spLocks noGrp="1"/>
          </p:cNvSpPr>
          <p:nvPr>
            <p:ph type="subTitle" idx="1"/>
          </p:nvPr>
        </p:nvSpPr>
        <p:spPr>
          <a:xfrm>
            <a:off x="2110311" y="198092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28"/>
          <p:cNvSpPr txBox="1">
            <a:spLocks noGrp="1"/>
          </p:cNvSpPr>
          <p:nvPr>
            <p:ph type="subTitle" idx="2"/>
          </p:nvPr>
        </p:nvSpPr>
        <p:spPr>
          <a:xfrm>
            <a:off x="5055489" y="1980925"/>
            <a:ext cx="19782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28"/>
          <p:cNvSpPr txBox="1">
            <a:spLocks noGrp="1"/>
          </p:cNvSpPr>
          <p:nvPr>
            <p:ph type="subTitle" idx="3"/>
          </p:nvPr>
        </p:nvSpPr>
        <p:spPr>
          <a:xfrm>
            <a:off x="2110311" y="362380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28"/>
          <p:cNvSpPr txBox="1">
            <a:spLocks noGrp="1"/>
          </p:cNvSpPr>
          <p:nvPr>
            <p:ph type="subTitle" idx="4"/>
          </p:nvPr>
        </p:nvSpPr>
        <p:spPr>
          <a:xfrm>
            <a:off x="5055489" y="3623800"/>
            <a:ext cx="19782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2" name="Google Shape;232;p28"/>
          <p:cNvSpPr txBox="1">
            <a:spLocks noGrp="1"/>
          </p:cNvSpPr>
          <p:nvPr>
            <p:ph type="subTitle" idx="5"/>
          </p:nvPr>
        </p:nvSpPr>
        <p:spPr>
          <a:xfrm>
            <a:off x="2110311" y="162772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3" name="Google Shape;233;p28"/>
          <p:cNvSpPr txBox="1">
            <a:spLocks noGrp="1"/>
          </p:cNvSpPr>
          <p:nvPr>
            <p:ph type="subTitle" idx="6"/>
          </p:nvPr>
        </p:nvSpPr>
        <p:spPr>
          <a:xfrm>
            <a:off x="2110311" y="327070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4" name="Google Shape;234;p28"/>
          <p:cNvSpPr txBox="1">
            <a:spLocks noGrp="1"/>
          </p:cNvSpPr>
          <p:nvPr>
            <p:ph type="subTitle" idx="7"/>
          </p:nvPr>
        </p:nvSpPr>
        <p:spPr>
          <a:xfrm>
            <a:off x="5055486" y="1627725"/>
            <a:ext cx="19782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5" name="Google Shape;235;p28"/>
          <p:cNvSpPr txBox="1">
            <a:spLocks noGrp="1"/>
          </p:cNvSpPr>
          <p:nvPr>
            <p:ph type="subTitle" idx="8"/>
          </p:nvPr>
        </p:nvSpPr>
        <p:spPr>
          <a:xfrm>
            <a:off x="5055486" y="3270700"/>
            <a:ext cx="19782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236" name="Google Shape;236;p28"/>
          <p:cNvPicPr preferRelativeResize="0"/>
          <p:nvPr/>
        </p:nvPicPr>
        <p:blipFill>
          <a:blip r:embed="rId2">
            <a:alphaModFix/>
          </a:blip>
          <a:stretch>
            <a:fillRect/>
          </a:stretch>
        </p:blipFill>
        <p:spPr>
          <a:xfrm rot="-2088265">
            <a:off x="8361798" y="4247426"/>
            <a:ext cx="815157" cy="837297"/>
          </a:xfrm>
          <a:prstGeom prst="rect">
            <a:avLst/>
          </a:prstGeom>
          <a:noFill/>
          <a:ln>
            <a:noFill/>
          </a:ln>
        </p:spPr>
      </p:pic>
      <p:pic>
        <p:nvPicPr>
          <p:cNvPr id="237" name="Google Shape;237;p28"/>
          <p:cNvPicPr preferRelativeResize="0"/>
          <p:nvPr/>
        </p:nvPicPr>
        <p:blipFill>
          <a:blip r:embed="rId3">
            <a:alphaModFix/>
          </a:blip>
          <a:stretch>
            <a:fillRect/>
          </a:stretch>
        </p:blipFill>
        <p:spPr>
          <a:xfrm rot="5400000">
            <a:off x="8483975" y="-303950"/>
            <a:ext cx="2082200" cy="2070625"/>
          </a:xfrm>
          <a:prstGeom prst="rect">
            <a:avLst/>
          </a:prstGeom>
          <a:noFill/>
          <a:ln>
            <a:noFill/>
          </a:ln>
        </p:spPr>
      </p:pic>
      <p:pic>
        <p:nvPicPr>
          <p:cNvPr id="238" name="Google Shape;238;p28"/>
          <p:cNvPicPr preferRelativeResize="0"/>
          <p:nvPr/>
        </p:nvPicPr>
        <p:blipFill>
          <a:blip r:embed="rId3">
            <a:alphaModFix/>
          </a:blip>
          <a:stretch>
            <a:fillRect/>
          </a:stretch>
        </p:blipFill>
        <p:spPr>
          <a:xfrm rot="-5400000">
            <a:off x="-1563425" y="3996675"/>
            <a:ext cx="2082200" cy="2070625"/>
          </a:xfrm>
          <a:prstGeom prst="rect">
            <a:avLst/>
          </a:prstGeom>
          <a:noFill/>
          <a:ln>
            <a:noFill/>
          </a:ln>
        </p:spPr>
      </p:pic>
      <p:pic>
        <p:nvPicPr>
          <p:cNvPr id="239" name="Google Shape;239;p28"/>
          <p:cNvPicPr preferRelativeResize="0"/>
          <p:nvPr/>
        </p:nvPicPr>
        <p:blipFill>
          <a:blip r:embed="rId4">
            <a:alphaModFix/>
          </a:blip>
          <a:stretch>
            <a:fillRect/>
          </a:stretch>
        </p:blipFill>
        <p:spPr>
          <a:xfrm rot="-146467" flipH="1">
            <a:off x="-277264" y="27349"/>
            <a:ext cx="1024279" cy="1024278"/>
          </a:xfrm>
          <a:prstGeom prst="rect">
            <a:avLst/>
          </a:prstGeom>
          <a:noFill/>
          <a:ln>
            <a:noFill/>
          </a:ln>
        </p:spPr>
      </p:pic>
      <p:pic>
        <p:nvPicPr>
          <p:cNvPr id="240" name="Google Shape;240;p28"/>
          <p:cNvPicPr preferRelativeResize="0"/>
          <p:nvPr/>
        </p:nvPicPr>
        <p:blipFill>
          <a:blip r:embed="rId5">
            <a:alphaModFix/>
          </a:blip>
          <a:stretch>
            <a:fillRect/>
          </a:stretch>
        </p:blipFill>
        <p:spPr>
          <a:xfrm flipH="1">
            <a:off x="337229" y="-12"/>
            <a:ext cx="606746" cy="60543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41"/>
        <p:cNvGrpSpPr/>
        <p:nvPr/>
      </p:nvGrpSpPr>
      <p:grpSpPr>
        <a:xfrm>
          <a:off x="0" y="0"/>
          <a:ext cx="0" cy="0"/>
          <a:chOff x="0" y="0"/>
          <a:chExt cx="0" cy="0"/>
        </a:xfrm>
      </p:grpSpPr>
      <p:sp>
        <p:nvSpPr>
          <p:cNvPr id="242" name="Google Shape;242;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3" name="Google Shape;243;p29"/>
          <p:cNvSpPr txBox="1">
            <a:spLocks noGrp="1"/>
          </p:cNvSpPr>
          <p:nvPr>
            <p:ph type="subTitle" idx="1"/>
          </p:nvPr>
        </p:nvSpPr>
        <p:spPr>
          <a:xfrm>
            <a:off x="876725" y="1996801"/>
            <a:ext cx="2217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4" name="Google Shape;244;p29"/>
          <p:cNvSpPr txBox="1">
            <a:spLocks noGrp="1"/>
          </p:cNvSpPr>
          <p:nvPr>
            <p:ph type="subTitle" idx="2"/>
          </p:nvPr>
        </p:nvSpPr>
        <p:spPr>
          <a:xfrm>
            <a:off x="3463050" y="1996801"/>
            <a:ext cx="2217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5" name="Google Shape;245;p29"/>
          <p:cNvSpPr txBox="1">
            <a:spLocks noGrp="1"/>
          </p:cNvSpPr>
          <p:nvPr>
            <p:ph type="subTitle" idx="3"/>
          </p:nvPr>
        </p:nvSpPr>
        <p:spPr>
          <a:xfrm>
            <a:off x="876725" y="3731825"/>
            <a:ext cx="2217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29"/>
          <p:cNvSpPr txBox="1">
            <a:spLocks noGrp="1"/>
          </p:cNvSpPr>
          <p:nvPr>
            <p:ph type="subTitle" idx="4"/>
          </p:nvPr>
        </p:nvSpPr>
        <p:spPr>
          <a:xfrm>
            <a:off x="3463050" y="3731825"/>
            <a:ext cx="2217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 name="Google Shape;247;p29"/>
          <p:cNvSpPr txBox="1">
            <a:spLocks noGrp="1"/>
          </p:cNvSpPr>
          <p:nvPr>
            <p:ph type="subTitle" idx="5"/>
          </p:nvPr>
        </p:nvSpPr>
        <p:spPr>
          <a:xfrm>
            <a:off x="6049375" y="1996801"/>
            <a:ext cx="2217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29"/>
          <p:cNvSpPr txBox="1">
            <a:spLocks noGrp="1"/>
          </p:cNvSpPr>
          <p:nvPr>
            <p:ph type="subTitle" idx="6"/>
          </p:nvPr>
        </p:nvSpPr>
        <p:spPr>
          <a:xfrm>
            <a:off x="6049375" y="3731825"/>
            <a:ext cx="2217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9" name="Google Shape;249;p29"/>
          <p:cNvSpPr txBox="1">
            <a:spLocks noGrp="1"/>
          </p:cNvSpPr>
          <p:nvPr>
            <p:ph type="subTitle" idx="7"/>
          </p:nvPr>
        </p:nvSpPr>
        <p:spPr>
          <a:xfrm>
            <a:off x="877730" y="1656600"/>
            <a:ext cx="2215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0" name="Google Shape;250;p29"/>
          <p:cNvSpPr txBox="1">
            <a:spLocks noGrp="1"/>
          </p:cNvSpPr>
          <p:nvPr>
            <p:ph type="subTitle" idx="8"/>
          </p:nvPr>
        </p:nvSpPr>
        <p:spPr>
          <a:xfrm>
            <a:off x="3464055" y="1656600"/>
            <a:ext cx="2215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1" name="Google Shape;251;p29"/>
          <p:cNvSpPr txBox="1">
            <a:spLocks noGrp="1"/>
          </p:cNvSpPr>
          <p:nvPr>
            <p:ph type="subTitle" idx="9"/>
          </p:nvPr>
        </p:nvSpPr>
        <p:spPr>
          <a:xfrm>
            <a:off x="6050380" y="1656600"/>
            <a:ext cx="22161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2" name="Google Shape;252;p29"/>
          <p:cNvSpPr txBox="1">
            <a:spLocks noGrp="1"/>
          </p:cNvSpPr>
          <p:nvPr>
            <p:ph type="subTitle" idx="13"/>
          </p:nvPr>
        </p:nvSpPr>
        <p:spPr>
          <a:xfrm>
            <a:off x="877730" y="3391600"/>
            <a:ext cx="2215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3" name="Google Shape;253;p29"/>
          <p:cNvSpPr txBox="1">
            <a:spLocks noGrp="1"/>
          </p:cNvSpPr>
          <p:nvPr>
            <p:ph type="subTitle" idx="14"/>
          </p:nvPr>
        </p:nvSpPr>
        <p:spPr>
          <a:xfrm>
            <a:off x="3464055" y="3391600"/>
            <a:ext cx="22158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4" name="Google Shape;254;p29"/>
          <p:cNvSpPr txBox="1">
            <a:spLocks noGrp="1"/>
          </p:cNvSpPr>
          <p:nvPr>
            <p:ph type="subTitle" idx="15"/>
          </p:nvPr>
        </p:nvSpPr>
        <p:spPr>
          <a:xfrm>
            <a:off x="6050380" y="3391600"/>
            <a:ext cx="22161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255" name="Google Shape;255;p29"/>
          <p:cNvPicPr preferRelativeResize="0"/>
          <p:nvPr/>
        </p:nvPicPr>
        <p:blipFill>
          <a:blip r:embed="rId2">
            <a:alphaModFix/>
          </a:blip>
          <a:stretch>
            <a:fillRect/>
          </a:stretch>
        </p:blipFill>
        <p:spPr>
          <a:xfrm>
            <a:off x="-490675" y="-411300"/>
            <a:ext cx="1169375" cy="1166850"/>
          </a:xfrm>
          <a:prstGeom prst="rect">
            <a:avLst/>
          </a:prstGeom>
          <a:noFill/>
          <a:ln>
            <a:noFill/>
          </a:ln>
        </p:spPr>
      </p:pic>
      <p:pic>
        <p:nvPicPr>
          <p:cNvPr id="256" name="Google Shape;256;p29"/>
          <p:cNvPicPr preferRelativeResize="0"/>
          <p:nvPr/>
        </p:nvPicPr>
        <p:blipFill>
          <a:blip r:embed="rId3">
            <a:alphaModFix/>
          </a:blip>
          <a:stretch>
            <a:fillRect/>
          </a:stretch>
        </p:blipFill>
        <p:spPr>
          <a:xfrm>
            <a:off x="-191050" y="4413127"/>
            <a:ext cx="911050" cy="906950"/>
          </a:xfrm>
          <a:prstGeom prst="rect">
            <a:avLst/>
          </a:prstGeom>
          <a:noFill/>
          <a:ln>
            <a:noFill/>
          </a:ln>
        </p:spPr>
      </p:pic>
      <p:pic>
        <p:nvPicPr>
          <p:cNvPr id="257" name="Google Shape;257;p29"/>
          <p:cNvPicPr preferRelativeResize="0"/>
          <p:nvPr/>
        </p:nvPicPr>
        <p:blipFill>
          <a:blip r:embed="rId4">
            <a:alphaModFix/>
          </a:blip>
          <a:stretch>
            <a:fillRect/>
          </a:stretch>
        </p:blipFill>
        <p:spPr>
          <a:xfrm>
            <a:off x="8376249" y="4484250"/>
            <a:ext cx="2169174" cy="2154325"/>
          </a:xfrm>
          <a:prstGeom prst="rect">
            <a:avLst/>
          </a:prstGeom>
          <a:noFill/>
          <a:ln>
            <a:noFill/>
          </a:ln>
        </p:spPr>
      </p:pic>
      <p:pic>
        <p:nvPicPr>
          <p:cNvPr id="258" name="Google Shape;258;p29"/>
          <p:cNvPicPr preferRelativeResize="0"/>
          <p:nvPr/>
        </p:nvPicPr>
        <p:blipFill>
          <a:blip r:embed="rId5">
            <a:alphaModFix/>
          </a:blip>
          <a:stretch>
            <a:fillRect/>
          </a:stretch>
        </p:blipFill>
        <p:spPr>
          <a:xfrm rot="-6548182">
            <a:off x="8288636" y="-491865"/>
            <a:ext cx="1097812" cy="1097810"/>
          </a:xfrm>
          <a:prstGeom prst="rect">
            <a:avLst/>
          </a:prstGeom>
          <a:noFill/>
          <a:ln>
            <a:noFill/>
          </a:ln>
        </p:spPr>
      </p:pic>
      <p:pic>
        <p:nvPicPr>
          <p:cNvPr id="259" name="Google Shape;259;p29"/>
          <p:cNvPicPr preferRelativeResize="0"/>
          <p:nvPr/>
        </p:nvPicPr>
        <p:blipFill>
          <a:blip r:embed="rId6">
            <a:alphaModFix/>
          </a:blip>
          <a:stretch>
            <a:fillRect/>
          </a:stretch>
        </p:blipFill>
        <p:spPr>
          <a:xfrm rot="-2088283">
            <a:off x="8574649" y="224768"/>
            <a:ext cx="739577" cy="75966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2347938" y="677525"/>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5" name="Google Shape;275;p31"/>
          <p:cNvSpPr txBox="1">
            <a:spLocks noGrp="1"/>
          </p:cNvSpPr>
          <p:nvPr>
            <p:ph type="subTitle" idx="1"/>
          </p:nvPr>
        </p:nvSpPr>
        <p:spPr>
          <a:xfrm>
            <a:off x="2347900" y="1736225"/>
            <a:ext cx="4448100" cy="116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 name="Google Shape;276;p31"/>
          <p:cNvSpPr txBox="1"/>
          <p:nvPr/>
        </p:nvSpPr>
        <p:spPr>
          <a:xfrm>
            <a:off x="1970650" y="3618850"/>
            <a:ext cx="52026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Sen"/>
                <a:ea typeface="Sen"/>
                <a:cs typeface="Sen"/>
                <a:sym typeface="Sen"/>
              </a:rPr>
              <a:t>CREDITS:</a:t>
            </a:r>
            <a:r>
              <a:rPr lang="en" sz="1200">
                <a:solidFill>
                  <a:schemeClr val="dk1"/>
                </a:solidFill>
                <a:latin typeface="Sen"/>
                <a:ea typeface="Sen"/>
                <a:cs typeface="Sen"/>
                <a:sym typeface="Sen"/>
              </a:rPr>
              <a:t> This presentation template was created by </a:t>
            </a:r>
            <a:r>
              <a:rPr lang="en" sz="1200" b="1" u="sng">
                <a:solidFill>
                  <a:schemeClr val="dk1"/>
                </a:solidFill>
                <a:latin typeface="Sen"/>
                <a:ea typeface="Sen"/>
                <a:cs typeface="Sen"/>
                <a:sym typeface="Sen"/>
                <a:hlinkClick r:id="rId2">
                  <a:extLst>
                    <a:ext uri="{A12FA001-AC4F-418D-AE19-62706E023703}">
                      <ahyp:hlinkClr xmlns:ahyp="http://schemas.microsoft.com/office/drawing/2018/hyperlinkcolor" val="tx"/>
                    </a:ext>
                  </a:extLst>
                </a:hlinkClick>
              </a:rPr>
              <a:t>Slidesgo</a:t>
            </a:r>
            <a:r>
              <a:rPr lang="en" sz="1200">
                <a:solidFill>
                  <a:schemeClr val="dk1"/>
                </a:solidFill>
                <a:latin typeface="Sen"/>
                <a:ea typeface="Sen"/>
                <a:cs typeface="Sen"/>
                <a:sym typeface="Sen"/>
              </a:rPr>
              <a:t>, and includes icons by </a:t>
            </a:r>
            <a:r>
              <a:rPr lang="en" sz="1200" b="1" u="sng">
                <a:solidFill>
                  <a:schemeClr val="dk1"/>
                </a:solidFill>
                <a:latin typeface="Sen"/>
                <a:ea typeface="Sen"/>
                <a:cs typeface="Sen"/>
                <a:sym typeface="Sen"/>
                <a:hlinkClick r:id="rId3">
                  <a:extLst>
                    <a:ext uri="{A12FA001-AC4F-418D-AE19-62706E023703}">
                      <ahyp:hlinkClr xmlns:ahyp="http://schemas.microsoft.com/office/drawing/2018/hyperlinkcolor" val="tx"/>
                    </a:ext>
                  </a:extLst>
                </a:hlinkClick>
              </a:rPr>
              <a:t>Flaticon</a:t>
            </a:r>
            <a:r>
              <a:rPr lang="en" sz="1200">
                <a:solidFill>
                  <a:schemeClr val="dk1"/>
                </a:solidFill>
                <a:latin typeface="Sen"/>
                <a:ea typeface="Sen"/>
                <a:cs typeface="Sen"/>
                <a:sym typeface="Sen"/>
              </a:rPr>
              <a:t>, and infographics &amp; images by </a:t>
            </a:r>
            <a:r>
              <a:rPr lang="en" sz="1200" b="1" u="sng">
                <a:solidFill>
                  <a:schemeClr val="dk1"/>
                </a:solidFill>
                <a:latin typeface="Sen"/>
                <a:ea typeface="Sen"/>
                <a:cs typeface="Sen"/>
                <a:sym typeface="Sen"/>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Sen"/>
                <a:ea typeface="Sen"/>
                <a:cs typeface="Sen"/>
                <a:sym typeface="Sen"/>
              </a:rPr>
              <a:t> </a:t>
            </a:r>
            <a:endParaRPr sz="1200" b="1" u="sng">
              <a:solidFill>
                <a:schemeClr val="dk1"/>
              </a:solidFill>
              <a:latin typeface="Sen"/>
              <a:ea typeface="Sen"/>
              <a:cs typeface="Sen"/>
              <a:sym typeface="Sen"/>
            </a:endParaRPr>
          </a:p>
        </p:txBody>
      </p:sp>
      <p:pic>
        <p:nvPicPr>
          <p:cNvPr id="277" name="Google Shape;277;p31"/>
          <p:cNvPicPr preferRelativeResize="0"/>
          <p:nvPr/>
        </p:nvPicPr>
        <p:blipFill>
          <a:blip r:embed="rId5">
            <a:alphaModFix/>
          </a:blip>
          <a:stretch>
            <a:fillRect/>
          </a:stretch>
        </p:blipFill>
        <p:spPr>
          <a:xfrm rot="-5400000">
            <a:off x="8331338" y="4334212"/>
            <a:ext cx="542875" cy="1082450"/>
          </a:xfrm>
          <a:prstGeom prst="rect">
            <a:avLst/>
          </a:prstGeom>
          <a:noFill/>
          <a:ln>
            <a:noFill/>
          </a:ln>
        </p:spPr>
      </p:pic>
      <p:pic>
        <p:nvPicPr>
          <p:cNvPr id="278" name="Google Shape;278;p31"/>
          <p:cNvPicPr preferRelativeResize="0"/>
          <p:nvPr/>
        </p:nvPicPr>
        <p:blipFill>
          <a:blip r:embed="rId6">
            <a:alphaModFix/>
          </a:blip>
          <a:stretch>
            <a:fillRect/>
          </a:stretch>
        </p:blipFill>
        <p:spPr>
          <a:xfrm rot="4355994">
            <a:off x="-309400" y="232525"/>
            <a:ext cx="1191050" cy="1191050"/>
          </a:xfrm>
          <a:prstGeom prst="rect">
            <a:avLst/>
          </a:prstGeom>
          <a:noFill/>
          <a:ln>
            <a:noFill/>
          </a:ln>
        </p:spPr>
      </p:pic>
      <p:pic>
        <p:nvPicPr>
          <p:cNvPr id="279" name="Google Shape;279;p31"/>
          <p:cNvPicPr preferRelativeResize="0"/>
          <p:nvPr/>
        </p:nvPicPr>
        <p:blipFill>
          <a:blip r:embed="rId7">
            <a:alphaModFix/>
          </a:blip>
          <a:stretch>
            <a:fillRect/>
          </a:stretch>
        </p:blipFill>
        <p:spPr>
          <a:xfrm rot="552570">
            <a:off x="186250" y="-177699"/>
            <a:ext cx="2018801" cy="1292850"/>
          </a:xfrm>
          <a:prstGeom prst="rect">
            <a:avLst/>
          </a:prstGeom>
          <a:noFill/>
          <a:ln>
            <a:noFill/>
          </a:ln>
        </p:spPr>
      </p:pic>
      <p:pic>
        <p:nvPicPr>
          <p:cNvPr id="280" name="Google Shape;280;p31"/>
          <p:cNvPicPr preferRelativeResize="0"/>
          <p:nvPr/>
        </p:nvPicPr>
        <p:blipFill>
          <a:blip r:embed="rId8">
            <a:alphaModFix/>
          </a:blip>
          <a:stretch>
            <a:fillRect/>
          </a:stretch>
        </p:blipFill>
        <p:spPr>
          <a:xfrm rot="-2088308">
            <a:off x="8373092" y="3713501"/>
            <a:ext cx="920342" cy="9453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1"/>
        <p:cNvGrpSpPr/>
        <p:nvPr/>
      </p:nvGrpSpPr>
      <p:grpSpPr>
        <a:xfrm>
          <a:off x="0" y="0"/>
          <a:ext cx="0" cy="0"/>
          <a:chOff x="0" y="0"/>
          <a:chExt cx="0" cy="0"/>
        </a:xfrm>
      </p:grpSpPr>
      <p:grpSp>
        <p:nvGrpSpPr>
          <p:cNvPr id="282" name="Google Shape;282;p32"/>
          <p:cNvGrpSpPr/>
          <p:nvPr/>
        </p:nvGrpSpPr>
        <p:grpSpPr>
          <a:xfrm>
            <a:off x="713217" y="4604001"/>
            <a:ext cx="1707336" cy="834575"/>
            <a:chOff x="713217" y="4604001"/>
            <a:chExt cx="1707336" cy="834575"/>
          </a:xfrm>
        </p:grpSpPr>
        <p:pic>
          <p:nvPicPr>
            <p:cNvPr id="283" name="Google Shape;283;p32"/>
            <p:cNvPicPr preferRelativeResize="0"/>
            <p:nvPr/>
          </p:nvPicPr>
          <p:blipFill>
            <a:blip r:embed="rId2">
              <a:alphaModFix/>
            </a:blip>
            <a:stretch>
              <a:fillRect/>
            </a:stretch>
          </p:blipFill>
          <p:spPr>
            <a:xfrm rot="-5400047">
              <a:off x="712322" y="4604902"/>
              <a:ext cx="834575" cy="832774"/>
            </a:xfrm>
            <a:prstGeom prst="rect">
              <a:avLst/>
            </a:prstGeom>
            <a:noFill/>
            <a:ln>
              <a:noFill/>
            </a:ln>
          </p:spPr>
        </p:pic>
        <p:pic>
          <p:nvPicPr>
            <p:cNvPr id="284" name="Google Shape;284;p32"/>
            <p:cNvPicPr preferRelativeResize="0"/>
            <p:nvPr/>
          </p:nvPicPr>
          <p:blipFill>
            <a:blip r:embed="rId2">
              <a:alphaModFix/>
            </a:blip>
            <a:stretch>
              <a:fillRect/>
            </a:stretch>
          </p:blipFill>
          <p:spPr>
            <a:xfrm rot="-5400047">
              <a:off x="1586872" y="4604902"/>
              <a:ext cx="834575" cy="832774"/>
            </a:xfrm>
            <a:prstGeom prst="rect">
              <a:avLst/>
            </a:prstGeom>
            <a:noFill/>
            <a:ln>
              <a:noFill/>
            </a:ln>
          </p:spPr>
        </p:pic>
      </p:grpSp>
      <p:pic>
        <p:nvPicPr>
          <p:cNvPr id="285" name="Google Shape;285;p32"/>
          <p:cNvPicPr preferRelativeResize="0"/>
          <p:nvPr/>
        </p:nvPicPr>
        <p:blipFill>
          <a:blip r:embed="rId3">
            <a:alphaModFix/>
          </a:blip>
          <a:stretch>
            <a:fillRect/>
          </a:stretch>
        </p:blipFill>
        <p:spPr>
          <a:xfrm>
            <a:off x="8320250" y="4192302"/>
            <a:ext cx="911050" cy="906950"/>
          </a:xfrm>
          <a:prstGeom prst="rect">
            <a:avLst/>
          </a:prstGeom>
          <a:noFill/>
          <a:ln>
            <a:noFill/>
          </a:ln>
        </p:spPr>
      </p:pic>
      <p:grpSp>
        <p:nvGrpSpPr>
          <p:cNvPr id="286" name="Google Shape;286;p32"/>
          <p:cNvGrpSpPr/>
          <p:nvPr/>
        </p:nvGrpSpPr>
        <p:grpSpPr>
          <a:xfrm>
            <a:off x="-1248926" y="-1363524"/>
            <a:ext cx="11745125" cy="7827549"/>
            <a:chOff x="-1248926" y="-1363524"/>
            <a:chExt cx="11745125" cy="7827549"/>
          </a:xfrm>
        </p:grpSpPr>
        <p:pic>
          <p:nvPicPr>
            <p:cNvPr id="287" name="Google Shape;287;p32"/>
            <p:cNvPicPr preferRelativeResize="0"/>
            <p:nvPr/>
          </p:nvPicPr>
          <p:blipFill>
            <a:blip r:embed="rId4">
              <a:alphaModFix/>
            </a:blip>
            <a:stretch>
              <a:fillRect/>
            </a:stretch>
          </p:blipFill>
          <p:spPr>
            <a:xfrm rot="-5400000">
              <a:off x="8334449" y="-1356100"/>
              <a:ext cx="2169174" cy="2154325"/>
            </a:xfrm>
            <a:prstGeom prst="rect">
              <a:avLst/>
            </a:prstGeom>
            <a:noFill/>
            <a:ln>
              <a:noFill/>
            </a:ln>
          </p:spPr>
        </p:pic>
        <p:pic>
          <p:nvPicPr>
            <p:cNvPr id="288" name="Google Shape;288;p32"/>
            <p:cNvPicPr preferRelativeResize="0"/>
            <p:nvPr/>
          </p:nvPicPr>
          <p:blipFill>
            <a:blip r:embed="rId4">
              <a:alphaModFix/>
            </a:blip>
            <a:stretch>
              <a:fillRect/>
            </a:stretch>
          </p:blipFill>
          <p:spPr>
            <a:xfrm rot="5400000">
              <a:off x="-1256351" y="4302275"/>
              <a:ext cx="2169174" cy="2154325"/>
            </a:xfrm>
            <a:prstGeom prst="rect">
              <a:avLst/>
            </a:prstGeom>
            <a:noFill/>
            <a:ln>
              <a:noFill/>
            </a:ln>
          </p:spPr>
        </p:pic>
      </p:grpSp>
      <p:pic>
        <p:nvPicPr>
          <p:cNvPr id="289" name="Google Shape;289;p32"/>
          <p:cNvPicPr preferRelativeResize="0"/>
          <p:nvPr/>
        </p:nvPicPr>
        <p:blipFill>
          <a:blip r:embed="rId5">
            <a:alphaModFix/>
          </a:blip>
          <a:stretch>
            <a:fillRect/>
          </a:stretch>
        </p:blipFill>
        <p:spPr>
          <a:xfrm rot="4147864" flipH="1">
            <a:off x="-152684" y="130437"/>
            <a:ext cx="996669" cy="818125"/>
          </a:xfrm>
          <a:prstGeom prst="rect">
            <a:avLst/>
          </a:prstGeom>
          <a:noFill/>
          <a:ln>
            <a:noFill/>
          </a:ln>
        </p:spPr>
      </p:pic>
      <p:pic>
        <p:nvPicPr>
          <p:cNvPr id="290" name="Google Shape;290;p32"/>
          <p:cNvPicPr preferRelativeResize="0"/>
          <p:nvPr/>
        </p:nvPicPr>
        <p:blipFill>
          <a:blip r:embed="rId6">
            <a:alphaModFix/>
          </a:blip>
          <a:stretch>
            <a:fillRect/>
          </a:stretch>
        </p:blipFill>
        <p:spPr>
          <a:xfrm flipH="1">
            <a:off x="8291751" y="489381"/>
            <a:ext cx="968050" cy="947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 name="Google Shape;24;p4"/>
          <p:cNvSpPr txBox="1">
            <a:spLocks noGrp="1"/>
          </p:cNvSpPr>
          <p:nvPr>
            <p:ph type="body" idx="1"/>
          </p:nvPr>
        </p:nvSpPr>
        <p:spPr>
          <a:xfrm>
            <a:off x="720000" y="1215751"/>
            <a:ext cx="7704000" cy="3897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pic>
        <p:nvPicPr>
          <p:cNvPr id="25" name="Google Shape;25;p4"/>
          <p:cNvPicPr preferRelativeResize="0"/>
          <p:nvPr/>
        </p:nvPicPr>
        <p:blipFill>
          <a:blip r:embed="rId2">
            <a:alphaModFix/>
          </a:blip>
          <a:stretch>
            <a:fillRect/>
          </a:stretch>
        </p:blipFill>
        <p:spPr>
          <a:xfrm>
            <a:off x="8430775" y="4743500"/>
            <a:ext cx="626525" cy="625175"/>
          </a:xfrm>
          <a:prstGeom prst="rect">
            <a:avLst/>
          </a:prstGeom>
          <a:noFill/>
          <a:ln>
            <a:noFill/>
          </a:ln>
        </p:spPr>
      </p:pic>
      <p:pic>
        <p:nvPicPr>
          <p:cNvPr id="26" name="Google Shape;26;p4"/>
          <p:cNvPicPr preferRelativeResize="0"/>
          <p:nvPr/>
        </p:nvPicPr>
        <p:blipFill>
          <a:blip r:embed="rId3">
            <a:alphaModFix/>
          </a:blip>
          <a:stretch>
            <a:fillRect/>
          </a:stretch>
        </p:blipFill>
        <p:spPr>
          <a:xfrm rot="-6802846">
            <a:off x="-583750" y="3957576"/>
            <a:ext cx="2018801" cy="1292851"/>
          </a:xfrm>
          <a:prstGeom prst="rect">
            <a:avLst/>
          </a:prstGeom>
          <a:noFill/>
          <a:ln>
            <a:noFill/>
          </a:ln>
        </p:spPr>
      </p:pic>
      <p:pic>
        <p:nvPicPr>
          <p:cNvPr id="27" name="Google Shape;27;p4"/>
          <p:cNvPicPr preferRelativeResize="0"/>
          <p:nvPr/>
        </p:nvPicPr>
        <p:blipFill>
          <a:blip r:embed="rId4">
            <a:alphaModFix/>
          </a:blip>
          <a:stretch>
            <a:fillRect/>
          </a:stretch>
        </p:blipFill>
        <p:spPr>
          <a:xfrm rot="4147875" flipH="1">
            <a:off x="-76392" y="212949"/>
            <a:ext cx="803501" cy="659556"/>
          </a:xfrm>
          <a:prstGeom prst="rect">
            <a:avLst/>
          </a:prstGeom>
          <a:noFill/>
          <a:ln>
            <a:noFill/>
          </a:ln>
        </p:spPr>
      </p:pic>
      <p:pic>
        <p:nvPicPr>
          <p:cNvPr id="28" name="Google Shape;28;p4"/>
          <p:cNvPicPr preferRelativeResize="0"/>
          <p:nvPr/>
        </p:nvPicPr>
        <p:blipFill>
          <a:blip r:embed="rId5">
            <a:alphaModFix/>
          </a:blip>
          <a:stretch>
            <a:fillRect/>
          </a:stretch>
        </p:blipFill>
        <p:spPr>
          <a:xfrm>
            <a:off x="402215" y="31800"/>
            <a:ext cx="470985" cy="461096"/>
          </a:xfrm>
          <a:prstGeom prst="rect">
            <a:avLst/>
          </a:prstGeom>
          <a:noFill/>
          <a:ln>
            <a:noFill/>
          </a:ln>
        </p:spPr>
      </p:pic>
      <p:pic>
        <p:nvPicPr>
          <p:cNvPr id="29" name="Google Shape;29;p4"/>
          <p:cNvPicPr preferRelativeResize="0"/>
          <p:nvPr/>
        </p:nvPicPr>
        <p:blipFill>
          <a:blip r:embed="rId6">
            <a:alphaModFix/>
          </a:blip>
          <a:stretch>
            <a:fillRect/>
          </a:stretch>
        </p:blipFill>
        <p:spPr>
          <a:xfrm rot="10800000" flipH="1">
            <a:off x="8180449" y="-1450350"/>
            <a:ext cx="2169174" cy="21543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91"/>
        <p:cNvGrpSpPr/>
        <p:nvPr/>
      </p:nvGrpSpPr>
      <p:grpSpPr>
        <a:xfrm>
          <a:off x="0" y="0"/>
          <a:ext cx="0" cy="0"/>
          <a:chOff x="0" y="0"/>
          <a:chExt cx="0" cy="0"/>
        </a:xfrm>
      </p:grpSpPr>
      <p:grpSp>
        <p:nvGrpSpPr>
          <p:cNvPr id="292" name="Google Shape;292;p33"/>
          <p:cNvGrpSpPr/>
          <p:nvPr/>
        </p:nvGrpSpPr>
        <p:grpSpPr>
          <a:xfrm>
            <a:off x="-2548205" y="9"/>
            <a:ext cx="14521247" cy="5176911"/>
            <a:chOff x="-2548205" y="9"/>
            <a:chExt cx="14521247" cy="5176911"/>
          </a:xfrm>
        </p:grpSpPr>
        <p:pic>
          <p:nvPicPr>
            <p:cNvPr id="293" name="Google Shape;293;p33"/>
            <p:cNvPicPr preferRelativeResize="0"/>
            <p:nvPr/>
          </p:nvPicPr>
          <p:blipFill>
            <a:blip r:embed="rId2">
              <a:alphaModFix/>
            </a:blip>
            <a:stretch>
              <a:fillRect/>
            </a:stretch>
          </p:blipFill>
          <p:spPr>
            <a:xfrm rot="5400000">
              <a:off x="8420867" y="9909"/>
              <a:ext cx="3562075" cy="3542275"/>
            </a:xfrm>
            <a:prstGeom prst="rect">
              <a:avLst/>
            </a:prstGeom>
            <a:noFill/>
            <a:ln>
              <a:noFill/>
            </a:ln>
          </p:spPr>
        </p:pic>
        <p:pic>
          <p:nvPicPr>
            <p:cNvPr id="294" name="Google Shape;294;p33"/>
            <p:cNvPicPr preferRelativeResize="0"/>
            <p:nvPr/>
          </p:nvPicPr>
          <p:blipFill>
            <a:blip r:embed="rId2">
              <a:alphaModFix/>
            </a:blip>
            <a:stretch>
              <a:fillRect/>
            </a:stretch>
          </p:blipFill>
          <p:spPr>
            <a:xfrm rot="-5400000">
              <a:off x="-2557330" y="1906370"/>
              <a:ext cx="3279675" cy="3261425"/>
            </a:xfrm>
            <a:prstGeom prst="rect">
              <a:avLst/>
            </a:prstGeom>
            <a:noFill/>
            <a:ln>
              <a:noFill/>
            </a:ln>
          </p:spPr>
        </p:pic>
      </p:grpSp>
      <p:grpSp>
        <p:nvGrpSpPr>
          <p:cNvPr id="295" name="Google Shape;295;p33"/>
          <p:cNvGrpSpPr/>
          <p:nvPr/>
        </p:nvGrpSpPr>
        <p:grpSpPr>
          <a:xfrm>
            <a:off x="-1455951" y="-1614825"/>
            <a:ext cx="12049124" cy="8335575"/>
            <a:chOff x="-1455951" y="-1614825"/>
            <a:chExt cx="12049124" cy="8335575"/>
          </a:xfrm>
        </p:grpSpPr>
        <p:pic>
          <p:nvPicPr>
            <p:cNvPr id="296" name="Google Shape;296;p33"/>
            <p:cNvPicPr preferRelativeResize="0"/>
            <p:nvPr/>
          </p:nvPicPr>
          <p:blipFill>
            <a:blip r:embed="rId3">
              <a:alphaModFix/>
            </a:blip>
            <a:stretch>
              <a:fillRect/>
            </a:stretch>
          </p:blipFill>
          <p:spPr>
            <a:xfrm rot="10800000">
              <a:off x="-1455951" y="-1614825"/>
              <a:ext cx="2169174" cy="2154325"/>
            </a:xfrm>
            <a:prstGeom prst="rect">
              <a:avLst/>
            </a:prstGeom>
            <a:noFill/>
            <a:ln>
              <a:noFill/>
            </a:ln>
          </p:spPr>
        </p:pic>
        <p:pic>
          <p:nvPicPr>
            <p:cNvPr id="297" name="Google Shape;297;p33"/>
            <p:cNvPicPr preferRelativeResize="0"/>
            <p:nvPr/>
          </p:nvPicPr>
          <p:blipFill>
            <a:blip r:embed="rId3">
              <a:alphaModFix/>
            </a:blip>
            <a:stretch>
              <a:fillRect/>
            </a:stretch>
          </p:blipFill>
          <p:spPr>
            <a:xfrm>
              <a:off x="8423999" y="4566425"/>
              <a:ext cx="2169174" cy="2154325"/>
            </a:xfrm>
            <a:prstGeom prst="rect">
              <a:avLst/>
            </a:prstGeom>
            <a:noFill/>
            <a:ln>
              <a:noFill/>
            </a:ln>
          </p:spPr>
        </p:pic>
      </p:grpSp>
      <p:pic>
        <p:nvPicPr>
          <p:cNvPr id="298" name="Google Shape;298;p33"/>
          <p:cNvPicPr preferRelativeResize="0"/>
          <p:nvPr/>
        </p:nvPicPr>
        <p:blipFill>
          <a:blip r:embed="rId4">
            <a:alphaModFix/>
          </a:blip>
          <a:stretch>
            <a:fillRect/>
          </a:stretch>
        </p:blipFill>
        <p:spPr>
          <a:xfrm rot="-2088278">
            <a:off x="8091981" y="28797"/>
            <a:ext cx="994391" cy="1021403"/>
          </a:xfrm>
          <a:prstGeom prst="rect">
            <a:avLst/>
          </a:prstGeom>
          <a:noFill/>
          <a:ln>
            <a:noFill/>
          </a:ln>
        </p:spPr>
      </p:pic>
      <p:pic>
        <p:nvPicPr>
          <p:cNvPr id="299" name="Google Shape;299;p33"/>
          <p:cNvPicPr preferRelativeResize="0"/>
          <p:nvPr/>
        </p:nvPicPr>
        <p:blipFill>
          <a:blip r:embed="rId5">
            <a:alphaModFix/>
          </a:blip>
          <a:stretch>
            <a:fillRect/>
          </a:stretch>
        </p:blipFill>
        <p:spPr>
          <a:xfrm flipH="1">
            <a:off x="334798" y="4500688"/>
            <a:ext cx="656591" cy="64280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 name="Google Shape;32;p5"/>
          <p:cNvSpPr txBox="1">
            <a:spLocks noGrp="1"/>
          </p:cNvSpPr>
          <p:nvPr>
            <p:ph type="subTitle" idx="1"/>
          </p:nvPr>
        </p:nvSpPr>
        <p:spPr>
          <a:xfrm>
            <a:off x="5055284" y="36190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 name="Google Shape;33;p5"/>
          <p:cNvSpPr txBox="1">
            <a:spLocks noGrp="1"/>
          </p:cNvSpPr>
          <p:nvPr>
            <p:ph type="subTitle" idx="2"/>
          </p:nvPr>
        </p:nvSpPr>
        <p:spPr>
          <a:xfrm>
            <a:off x="1583300" y="36190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 name="Google Shape;34;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5" name="Google Shape;35;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DM Sans"/>
                <a:ea typeface="DM Sans"/>
                <a:cs typeface="DM Sans"/>
                <a:sym typeface="DM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pic>
        <p:nvPicPr>
          <p:cNvPr id="36" name="Google Shape;36;p5"/>
          <p:cNvPicPr preferRelativeResize="0"/>
          <p:nvPr/>
        </p:nvPicPr>
        <p:blipFill>
          <a:blip r:embed="rId2">
            <a:alphaModFix/>
          </a:blip>
          <a:stretch>
            <a:fillRect/>
          </a:stretch>
        </p:blipFill>
        <p:spPr>
          <a:xfrm flipH="1">
            <a:off x="8424012" y="0"/>
            <a:ext cx="3160563" cy="3143014"/>
          </a:xfrm>
          <a:prstGeom prst="rect">
            <a:avLst/>
          </a:prstGeom>
          <a:noFill/>
          <a:ln>
            <a:noFill/>
          </a:ln>
        </p:spPr>
      </p:pic>
      <p:pic>
        <p:nvPicPr>
          <p:cNvPr id="37" name="Google Shape;37;p5"/>
          <p:cNvPicPr preferRelativeResize="0"/>
          <p:nvPr/>
        </p:nvPicPr>
        <p:blipFill>
          <a:blip r:embed="rId2">
            <a:alphaModFix/>
          </a:blip>
          <a:stretch>
            <a:fillRect/>
          </a:stretch>
        </p:blipFill>
        <p:spPr>
          <a:xfrm rot="10800000" flipH="1">
            <a:off x="-2543700" y="1967700"/>
            <a:ext cx="3263700" cy="3245575"/>
          </a:xfrm>
          <a:prstGeom prst="rect">
            <a:avLst/>
          </a:prstGeom>
          <a:noFill/>
          <a:ln>
            <a:noFill/>
          </a:ln>
        </p:spPr>
      </p:pic>
      <p:pic>
        <p:nvPicPr>
          <p:cNvPr id="38" name="Google Shape;38;p5"/>
          <p:cNvPicPr preferRelativeResize="0"/>
          <p:nvPr/>
        </p:nvPicPr>
        <p:blipFill>
          <a:blip r:embed="rId3">
            <a:alphaModFix/>
          </a:blip>
          <a:stretch>
            <a:fillRect/>
          </a:stretch>
        </p:blipFill>
        <p:spPr>
          <a:xfrm rot="-553572">
            <a:off x="-227801" y="-72873"/>
            <a:ext cx="2018801" cy="1292851"/>
          </a:xfrm>
          <a:prstGeom prst="rect">
            <a:avLst/>
          </a:prstGeom>
          <a:noFill/>
          <a:ln>
            <a:noFill/>
          </a:ln>
        </p:spPr>
      </p:pic>
      <p:pic>
        <p:nvPicPr>
          <p:cNvPr id="39" name="Google Shape;39;p5"/>
          <p:cNvPicPr preferRelativeResize="0"/>
          <p:nvPr/>
        </p:nvPicPr>
        <p:blipFill>
          <a:blip r:embed="rId4">
            <a:alphaModFix/>
          </a:blip>
          <a:stretch>
            <a:fillRect/>
          </a:stretch>
        </p:blipFill>
        <p:spPr>
          <a:xfrm>
            <a:off x="8886775" y="3862500"/>
            <a:ext cx="532000" cy="530848"/>
          </a:xfrm>
          <a:prstGeom prst="rect">
            <a:avLst/>
          </a:prstGeom>
          <a:noFill/>
          <a:ln>
            <a:noFill/>
          </a:ln>
        </p:spPr>
      </p:pic>
      <p:pic>
        <p:nvPicPr>
          <p:cNvPr id="40" name="Google Shape;40;p5"/>
          <p:cNvPicPr preferRelativeResize="0"/>
          <p:nvPr/>
        </p:nvPicPr>
        <p:blipFill>
          <a:blip r:embed="rId4">
            <a:alphaModFix/>
          </a:blip>
          <a:stretch>
            <a:fillRect/>
          </a:stretch>
        </p:blipFill>
        <p:spPr>
          <a:xfrm>
            <a:off x="8886775" y="4489477"/>
            <a:ext cx="532000" cy="5308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 name="Google Shape;50;p7"/>
          <p:cNvSpPr txBox="1">
            <a:spLocks noGrp="1"/>
          </p:cNvSpPr>
          <p:nvPr>
            <p:ph type="subTitle" idx="1"/>
          </p:nvPr>
        </p:nvSpPr>
        <p:spPr>
          <a:xfrm>
            <a:off x="7200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51" name="Google Shape;51;p7"/>
          <p:cNvSpPr>
            <a:spLocks noGrp="1"/>
          </p:cNvSpPr>
          <p:nvPr>
            <p:ph type="pic" idx="2"/>
          </p:nvPr>
        </p:nvSpPr>
        <p:spPr>
          <a:xfrm>
            <a:off x="5595325" y="1310450"/>
            <a:ext cx="2461500" cy="3078000"/>
          </a:xfrm>
          <a:prstGeom prst="round1Rect">
            <a:avLst>
              <a:gd name="adj" fmla="val 16667"/>
            </a:avLst>
          </a:prstGeom>
          <a:noFill/>
          <a:ln>
            <a:noFill/>
          </a:ln>
        </p:spPr>
      </p:sp>
      <p:pic>
        <p:nvPicPr>
          <p:cNvPr id="52" name="Google Shape;52;p7"/>
          <p:cNvPicPr preferRelativeResize="0"/>
          <p:nvPr/>
        </p:nvPicPr>
        <p:blipFill>
          <a:blip r:embed="rId2">
            <a:alphaModFix/>
          </a:blip>
          <a:stretch>
            <a:fillRect/>
          </a:stretch>
        </p:blipFill>
        <p:spPr>
          <a:xfrm rot="6835211">
            <a:off x="-298364" y="128873"/>
            <a:ext cx="1097813" cy="1097810"/>
          </a:xfrm>
          <a:prstGeom prst="rect">
            <a:avLst/>
          </a:prstGeom>
          <a:noFill/>
          <a:ln>
            <a:noFill/>
          </a:ln>
        </p:spPr>
      </p:pic>
      <p:pic>
        <p:nvPicPr>
          <p:cNvPr id="53" name="Google Shape;53;p7"/>
          <p:cNvPicPr preferRelativeResize="0"/>
          <p:nvPr/>
        </p:nvPicPr>
        <p:blipFill>
          <a:blip r:embed="rId3">
            <a:alphaModFix/>
          </a:blip>
          <a:stretch>
            <a:fillRect/>
          </a:stretch>
        </p:blipFill>
        <p:spPr>
          <a:xfrm rot="10800000">
            <a:off x="8689775" y="0"/>
            <a:ext cx="454225" cy="905675"/>
          </a:xfrm>
          <a:prstGeom prst="rect">
            <a:avLst/>
          </a:prstGeom>
          <a:noFill/>
          <a:ln>
            <a:noFill/>
          </a:ln>
        </p:spPr>
      </p:pic>
      <p:pic>
        <p:nvPicPr>
          <p:cNvPr id="54" name="Google Shape;54;p7"/>
          <p:cNvPicPr preferRelativeResize="0"/>
          <p:nvPr/>
        </p:nvPicPr>
        <p:blipFill>
          <a:blip r:embed="rId4">
            <a:alphaModFix/>
          </a:blip>
          <a:stretch>
            <a:fillRect/>
          </a:stretch>
        </p:blipFill>
        <p:spPr>
          <a:xfrm>
            <a:off x="557052" y="51116"/>
            <a:ext cx="657825" cy="644000"/>
          </a:xfrm>
          <a:prstGeom prst="rect">
            <a:avLst/>
          </a:prstGeom>
          <a:noFill/>
          <a:ln>
            <a:noFill/>
          </a:ln>
        </p:spPr>
      </p:pic>
      <p:pic>
        <p:nvPicPr>
          <p:cNvPr id="55" name="Google Shape;55;p7"/>
          <p:cNvPicPr preferRelativeResize="0"/>
          <p:nvPr/>
        </p:nvPicPr>
        <p:blipFill rotWithShape="1">
          <a:blip r:embed="rId3">
            <a:alphaModFix/>
          </a:blip>
          <a:srcRect t="49859"/>
          <a:stretch/>
        </p:blipFill>
        <p:spPr>
          <a:xfrm rot="5400000" flipH="1">
            <a:off x="-75" y="4689325"/>
            <a:ext cx="454225" cy="454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58" name="Google Shape;58;p8"/>
          <p:cNvPicPr preferRelativeResize="0"/>
          <p:nvPr/>
        </p:nvPicPr>
        <p:blipFill>
          <a:blip r:embed="rId2">
            <a:alphaModFix/>
          </a:blip>
          <a:stretch>
            <a:fillRect/>
          </a:stretch>
        </p:blipFill>
        <p:spPr>
          <a:xfrm rot="-5400000" flipH="1">
            <a:off x="305825" y="-359113"/>
            <a:ext cx="678650" cy="1353150"/>
          </a:xfrm>
          <a:prstGeom prst="rect">
            <a:avLst/>
          </a:prstGeom>
          <a:noFill/>
          <a:ln>
            <a:noFill/>
          </a:ln>
        </p:spPr>
      </p:pic>
      <p:pic>
        <p:nvPicPr>
          <p:cNvPr id="59" name="Google Shape;59;p8"/>
          <p:cNvPicPr preferRelativeResize="0"/>
          <p:nvPr/>
        </p:nvPicPr>
        <p:blipFill>
          <a:blip r:embed="rId3">
            <a:alphaModFix/>
          </a:blip>
          <a:stretch>
            <a:fillRect/>
          </a:stretch>
        </p:blipFill>
        <p:spPr>
          <a:xfrm flipH="1">
            <a:off x="8116500" y="3968412"/>
            <a:ext cx="1276925" cy="1271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2135550" y="1383991"/>
            <a:ext cx="4872900" cy="148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9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2" name="Google Shape;62;p9"/>
          <p:cNvSpPr txBox="1">
            <a:spLocks noGrp="1"/>
          </p:cNvSpPr>
          <p:nvPr>
            <p:ph type="subTitle" idx="1"/>
          </p:nvPr>
        </p:nvSpPr>
        <p:spPr>
          <a:xfrm>
            <a:off x="2135550" y="3088400"/>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sp>
        <p:nvSpPr>
          <p:cNvPr id="64" name="Google Shape;64;p10"/>
          <p:cNvSpPr>
            <a:spLocks noGrp="1"/>
          </p:cNvSpPr>
          <p:nvPr>
            <p:ph type="pic" idx="2"/>
          </p:nvPr>
        </p:nvSpPr>
        <p:spPr>
          <a:xfrm>
            <a:off x="-25" y="-13725"/>
            <a:ext cx="9144000" cy="5157300"/>
          </a:xfrm>
          <a:prstGeom prst="rect">
            <a:avLst/>
          </a:prstGeom>
          <a:noFill/>
          <a:ln>
            <a:noFill/>
          </a:ln>
        </p:spPr>
      </p:sp>
      <p:sp>
        <p:nvSpPr>
          <p:cNvPr id="65" name="Google Shape;65;p10"/>
          <p:cNvSpPr txBox="1">
            <a:spLocks noGrp="1"/>
          </p:cNvSpPr>
          <p:nvPr>
            <p:ph type="title"/>
          </p:nvPr>
        </p:nvSpPr>
        <p:spPr>
          <a:xfrm>
            <a:off x="720000" y="4014450"/>
            <a:ext cx="7704000" cy="5727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6"/>
        <p:cNvGrpSpPr/>
        <p:nvPr/>
      </p:nvGrpSpPr>
      <p:grpSpPr>
        <a:xfrm>
          <a:off x="0" y="0"/>
          <a:ext cx="0" cy="0"/>
          <a:chOff x="0" y="0"/>
          <a:chExt cx="0" cy="0"/>
        </a:xfrm>
      </p:grpSpPr>
      <p:sp>
        <p:nvSpPr>
          <p:cNvPr id="67" name="Google Shape;67;p11"/>
          <p:cNvSpPr txBox="1">
            <a:spLocks noGrp="1"/>
          </p:cNvSpPr>
          <p:nvPr>
            <p:ph type="title" hasCustomPrompt="1"/>
          </p:nvPr>
        </p:nvSpPr>
        <p:spPr>
          <a:xfrm>
            <a:off x="1284000" y="1057549"/>
            <a:ext cx="6576000" cy="1716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3"/>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8" name="Google Shape;68;p11"/>
          <p:cNvSpPr txBox="1">
            <a:spLocks noGrp="1"/>
          </p:cNvSpPr>
          <p:nvPr>
            <p:ph type="subTitle" idx="1"/>
          </p:nvPr>
        </p:nvSpPr>
        <p:spPr>
          <a:xfrm>
            <a:off x="1284000" y="2928887"/>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69" name="Google Shape;69;p11"/>
          <p:cNvPicPr preferRelativeResize="0"/>
          <p:nvPr/>
        </p:nvPicPr>
        <p:blipFill>
          <a:blip r:embed="rId2">
            <a:alphaModFix/>
          </a:blip>
          <a:stretch>
            <a:fillRect/>
          </a:stretch>
        </p:blipFill>
        <p:spPr>
          <a:xfrm rot="4993049" flipH="1">
            <a:off x="54873" y="3773907"/>
            <a:ext cx="1433530" cy="1176709"/>
          </a:xfrm>
          <a:prstGeom prst="rect">
            <a:avLst/>
          </a:prstGeom>
          <a:noFill/>
          <a:ln>
            <a:noFill/>
          </a:ln>
        </p:spPr>
      </p:pic>
      <p:pic>
        <p:nvPicPr>
          <p:cNvPr id="70" name="Google Shape;70;p11"/>
          <p:cNvPicPr preferRelativeResize="0"/>
          <p:nvPr/>
        </p:nvPicPr>
        <p:blipFill>
          <a:blip r:embed="rId3">
            <a:alphaModFix/>
          </a:blip>
          <a:stretch>
            <a:fillRect/>
          </a:stretch>
        </p:blipFill>
        <p:spPr>
          <a:xfrm rot="10172206">
            <a:off x="6528185" y="2955854"/>
            <a:ext cx="3742325" cy="2396602"/>
          </a:xfrm>
          <a:prstGeom prst="rect">
            <a:avLst/>
          </a:prstGeom>
          <a:noFill/>
          <a:ln>
            <a:noFill/>
          </a:ln>
        </p:spPr>
      </p:pic>
      <p:pic>
        <p:nvPicPr>
          <p:cNvPr id="71" name="Google Shape;71;p11"/>
          <p:cNvPicPr preferRelativeResize="0"/>
          <p:nvPr/>
        </p:nvPicPr>
        <p:blipFill>
          <a:blip r:embed="rId3">
            <a:alphaModFix/>
          </a:blip>
          <a:stretch>
            <a:fillRect/>
          </a:stretch>
        </p:blipFill>
        <p:spPr>
          <a:xfrm rot="9171832">
            <a:off x="-1451141" y="-482171"/>
            <a:ext cx="3742327" cy="23966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Inter Tight"/>
              <a:buNone/>
              <a:defRPr sz="3500" b="1">
                <a:solidFill>
                  <a:schemeClr val="dk1"/>
                </a:solidFill>
                <a:latin typeface="Inter Tight"/>
                <a:ea typeface="Inter Tight"/>
                <a:cs typeface="Inter Tight"/>
                <a:sym typeface="Inter Tight"/>
              </a:defRPr>
            </a:lvl1pPr>
            <a:lvl2pPr lvl="1" algn="ctr" rtl="0">
              <a:spcBef>
                <a:spcPts val="0"/>
              </a:spcBef>
              <a:spcAft>
                <a:spcPts val="0"/>
              </a:spcAft>
              <a:buClr>
                <a:schemeClr val="dk1"/>
              </a:buClr>
              <a:buSzPts val="3500"/>
              <a:buFont typeface="Inter Tight"/>
              <a:buNone/>
              <a:defRPr sz="3500" b="1">
                <a:solidFill>
                  <a:schemeClr val="dk1"/>
                </a:solidFill>
                <a:latin typeface="Inter Tight"/>
                <a:ea typeface="Inter Tight"/>
                <a:cs typeface="Inter Tight"/>
                <a:sym typeface="Inter Tight"/>
              </a:defRPr>
            </a:lvl2pPr>
            <a:lvl3pPr lvl="2" algn="ctr" rtl="0">
              <a:spcBef>
                <a:spcPts val="0"/>
              </a:spcBef>
              <a:spcAft>
                <a:spcPts val="0"/>
              </a:spcAft>
              <a:buClr>
                <a:schemeClr val="dk1"/>
              </a:buClr>
              <a:buSzPts val="3500"/>
              <a:buFont typeface="Inter Tight"/>
              <a:buNone/>
              <a:defRPr sz="3500" b="1">
                <a:solidFill>
                  <a:schemeClr val="dk1"/>
                </a:solidFill>
                <a:latin typeface="Inter Tight"/>
                <a:ea typeface="Inter Tight"/>
                <a:cs typeface="Inter Tight"/>
                <a:sym typeface="Inter Tight"/>
              </a:defRPr>
            </a:lvl3pPr>
            <a:lvl4pPr lvl="3" algn="ctr" rtl="0">
              <a:spcBef>
                <a:spcPts val="0"/>
              </a:spcBef>
              <a:spcAft>
                <a:spcPts val="0"/>
              </a:spcAft>
              <a:buClr>
                <a:schemeClr val="dk1"/>
              </a:buClr>
              <a:buSzPts val="3500"/>
              <a:buFont typeface="Inter Tight"/>
              <a:buNone/>
              <a:defRPr sz="3500" b="1">
                <a:solidFill>
                  <a:schemeClr val="dk1"/>
                </a:solidFill>
                <a:latin typeface="Inter Tight"/>
                <a:ea typeface="Inter Tight"/>
                <a:cs typeface="Inter Tight"/>
                <a:sym typeface="Inter Tight"/>
              </a:defRPr>
            </a:lvl4pPr>
            <a:lvl5pPr lvl="4" algn="ctr" rtl="0">
              <a:spcBef>
                <a:spcPts val="0"/>
              </a:spcBef>
              <a:spcAft>
                <a:spcPts val="0"/>
              </a:spcAft>
              <a:buClr>
                <a:schemeClr val="dk1"/>
              </a:buClr>
              <a:buSzPts val="3500"/>
              <a:buFont typeface="Inter Tight"/>
              <a:buNone/>
              <a:defRPr sz="3500" b="1">
                <a:solidFill>
                  <a:schemeClr val="dk1"/>
                </a:solidFill>
                <a:latin typeface="Inter Tight"/>
                <a:ea typeface="Inter Tight"/>
                <a:cs typeface="Inter Tight"/>
                <a:sym typeface="Inter Tight"/>
              </a:defRPr>
            </a:lvl5pPr>
            <a:lvl6pPr lvl="5" algn="ctr" rtl="0">
              <a:spcBef>
                <a:spcPts val="0"/>
              </a:spcBef>
              <a:spcAft>
                <a:spcPts val="0"/>
              </a:spcAft>
              <a:buClr>
                <a:schemeClr val="dk1"/>
              </a:buClr>
              <a:buSzPts val="3500"/>
              <a:buFont typeface="Inter Tight"/>
              <a:buNone/>
              <a:defRPr sz="3500" b="1">
                <a:solidFill>
                  <a:schemeClr val="dk1"/>
                </a:solidFill>
                <a:latin typeface="Inter Tight"/>
                <a:ea typeface="Inter Tight"/>
                <a:cs typeface="Inter Tight"/>
                <a:sym typeface="Inter Tight"/>
              </a:defRPr>
            </a:lvl6pPr>
            <a:lvl7pPr lvl="6" algn="ctr" rtl="0">
              <a:spcBef>
                <a:spcPts val="0"/>
              </a:spcBef>
              <a:spcAft>
                <a:spcPts val="0"/>
              </a:spcAft>
              <a:buClr>
                <a:schemeClr val="dk1"/>
              </a:buClr>
              <a:buSzPts val="3500"/>
              <a:buFont typeface="Inter Tight"/>
              <a:buNone/>
              <a:defRPr sz="3500" b="1">
                <a:solidFill>
                  <a:schemeClr val="dk1"/>
                </a:solidFill>
                <a:latin typeface="Inter Tight"/>
                <a:ea typeface="Inter Tight"/>
                <a:cs typeface="Inter Tight"/>
                <a:sym typeface="Inter Tight"/>
              </a:defRPr>
            </a:lvl7pPr>
            <a:lvl8pPr lvl="7" algn="ctr" rtl="0">
              <a:spcBef>
                <a:spcPts val="0"/>
              </a:spcBef>
              <a:spcAft>
                <a:spcPts val="0"/>
              </a:spcAft>
              <a:buClr>
                <a:schemeClr val="dk1"/>
              </a:buClr>
              <a:buSzPts val="3500"/>
              <a:buFont typeface="Inter Tight"/>
              <a:buNone/>
              <a:defRPr sz="3500" b="1">
                <a:solidFill>
                  <a:schemeClr val="dk1"/>
                </a:solidFill>
                <a:latin typeface="Inter Tight"/>
                <a:ea typeface="Inter Tight"/>
                <a:cs typeface="Inter Tight"/>
                <a:sym typeface="Inter Tight"/>
              </a:defRPr>
            </a:lvl8pPr>
            <a:lvl9pPr lvl="8" algn="ctr" rtl="0">
              <a:spcBef>
                <a:spcPts val="0"/>
              </a:spcBef>
              <a:spcAft>
                <a:spcPts val="0"/>
              </a:spcAft>
              <a:buClr>
                <a:schemeClr val="dk1"/>
              </a:buClr>
              <a:buSzPts val="3500"/>
              <a:buFont typeface="Inter Tight"/>
              <a:buNone/>
              <a:defRPr sz="3500" b="1">
                <a:solidFill>
                  <a:schemeClr val="dk1"/>
                </a:solidFill>
                <a:latin typeface="Inter Tight"/>
                <a:ea typeface="Inter Tight"/>
                <a:cs typeface="Inter Tight"/>
                <a:sym typeface="Inter Tigh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Sen"/>
              <a:buChar char="●"/>
              <a:defRPr>
                <a:solidFill>
                  <a:schemeClr val="dk1"/>
                </a:solidFill>
                <a:latin typeface="Sen"/>
                <a:ea typeface="Sen"/>
                <a:cs typeface="Sen"/>
                <a:sym typeface="Sen"/>
              </a:defRPr>
            </a:lvl1pPr>
            <a:lvl2pPr marL="914400" lvl="1" indent="-317500">
              <a:lnSpc>
                <a:spcPct val="115000"/>
              </a:lnSpc>
              <a:spcBef>
                <a:spcPts val="0"/>
              </a:spcBef>
              <a:spcAft>
                <a:spcPts val="0"/>
              </a:spcAft>
              <a:buClr>
                <a:schemeClr val="dk1"/>
              </a:buClr>
              <a:buSzPts val="1400"/>
              <a:buFont typeface="Sen"/>
              <a:buChar char="○"/>
              <a:defRPr>
                <a:solidFill>
                  <a:schemeClr val="dk1"/>
                </a:solidFill>
                <a:latin typeface="Sen"/>
                <a:ea typeface="Sen"/>
                <a:cs typeface="Sen"/>
                <a:sym typeface="Sen"/>
              </a:defRPr>
            </a:lvl2pPr>
            <a:lvl3pPr marL="1371600" lvl="2" indent="-317500">
              <a:lnSpc>
                <a:spcPct val="115000"/>
              </a:lnSpc>
              <a:spcBef>
                <a:spcPts val="0"/>
              </a:spcBef>
              <a:spcAft>
                <a:spcPts val="0"/>
              </a:spcAft>
              <a:buClr>
                <a:schemeClr val="dk1"/>
              </a:buClr>
              <a:buSzPts val="1400"/>
              <a:buFont typeface="Sen"/>
              <a:buChar char="■"/>
              <a:defRPr>
                <a:solidFill>
                  <a:schemeClr val="dk1"/>
                </a:solidFill>
                <a:latin typeface="Sen"/>
                <a:ea typeface="Sen"/>
                <a:cs typeface="Sen"/>
                <a:sym typeface="Sen"/>
              </a:defRPr>
            </a:lvl3pPr>
            <a:lvl4pPr marL="1828800" lvl="3" indent="-317500">
              <a:lnSpc>
                <a:spcPct val="115000"/>
              </a:lnSpc>
              <a:spcBef>
                <a:spcPts val="0"/>
              </a:spcBef>
              <a:spcAft>
                <a:spcPts val="0"/>
              </a:spcAft>
              <a:buClr>
                <a:schemeClr val="dk1"/>
              </a:buClr>
              <a:buSzPts val="1400"/>
              <a:buFont typeface="Sen"/>
              <a:buChar char="●"/>
              <a:defRPr>
                <a:solidFill>
                  <a:schemeClr val="dk1"/>
                </a:solidFill>
                <a:latin typeface="Sen"/>
                <a:ea typeface="Sen"/>
                <a:cs typeface="Sen"/>
                <a:sym typeface="Sen"/>
              </a:defRPr>
            </a:lvl4pPr>
            <a:lvl5pPr marL="2286000" lvl="4" indent="-317500">
              <a:lnSpc>
                <a:spcPct val="115000"/>
              </a:lnSpc>
              <a:spcBef>
                <a:spcPts val="0"/>
              </a:spcBef>
              <a:spcAft>
                <a:spcPts val="0"/>
              </a:spcAft>
              <a:buClr>
                <a:schemeClr val="dk1"/>
              </a:buClr>
              <a:buSzPts val="1400"/>
              <a:buFont typeface="Sen"/>
              <a:buChar char="○"/>
              <a:defRPr>
                <a:solidFill>
                  <a:schemeClr val="dk1"/>
                </a:solidFill>
                <a:latin typeface="Sen"/>
                <a:ea typeface="Sen"/>
                <a:cs typeface="Sen"/>
                <a:sym typeface="Sen"/>
              </a:defRPr>
            </a:lvl5pPr>
            <a:lvl6pPr marL="2743200" lvl="5" indent="-317500">
              <a:lnSpc>
                <a:spcPct val="115000"/>
              </a:lnSpc>
              <a:spcBef>
                <a:spcPts val="0"/>
              </a:spcBef>
              <a:spcAft>
                <a:spcPts val="0"/>
              </a:spcAft>
              <a:buClr>
                <a:schemeClr val="dk1"/>
              </a:buClr>
              <a:buSzPts val="1400"/>
              <a:buFont typeface="Sen"/>
              <a:buChar char="■"/>
              <a:defRPr>
                <a:solidFill>
                  <a:schemeClr val="dk1"/>
                </a:solidFill>
                <a:latin typeface="Sen"/>
                <a:ea typeface="Sen"/>
                <a:cs typeface="Sen"/>
                <a:sym typeface="Sen"/>
              </a:defRPr>
            </a:lvl6pPr>
            <a:lvl7pPr marL="3200400" lvl="6" indent="-317500">
              <a:lnSpc>
                <a:spcPct val="115000"/>
              </a:lnSpc>
              <a:spcBef>
                <a:spcPts val="0"/>
              </a:spcBef>
              <a:spcAft>
                <a:spcPts val="0"/>
              </a:spcAft>
              <a:buClr>
                <a:schemeClr val="dk1"/>
              </a:buClr>
              <a:buSzPts val="1400"/>
              <a:buFont typeface="Sen"/>
              <a:buChar char="●"/>
              <a:defRPr>
                <a:solidFill>
                  <a:schemeClr val="dk1"/>
                </a:solidFill>
                <a:latin typeface="Sen"/>
                <a:ea typeface="Sen"/>
                <a:cs typeface="Sen"/>
                <a:sym typeface="Sen"/>
              </a:defRPr>
            </a:lvl7pPr>
            <a:lvl8pPr marL="3657600" lvl="7" indent="-317500">
              <a:lnSpc>
                <a:spcPct val="115000"/>
              </a:lnSpc>
              <a:spcBef>
                <a:spcPts val="0"/>
              </a:spcBef>
              <a:spcAft>
                <a:spcPts val="0"/>
              </a:spcAft>
              <a:buClr>
                <a:schemeClr val="dk1"/>
              </a:buClr>
              <a:buSzPts val="1400"/>
              <a:buFont typeface="Sen"/>
              <a:buChar char="○"/>
              <a:defRPr>
                <a:solidFill>
                  <a:schemeClr val="dk1"/>
                </a:solidFill>
                <a:latin typeface="Sen"/>
                <a:ea typeface="Sen"/>
                <a:cs typeface="Sen"/>
                <a:sym typeface="Sen"/>
              </a:defRPr>
            </a:lvl8pPr>
            <a:lvl9pPr marL="4114800" lvl="8" indent="-317500">
              <a:lnSpc>
                <a:spcPct val="115000"/>
              </a:lnSpc>
              <a:spcBef>
                <a:spcPts val="0"/>
              </a:spcBef>
              <a:spcAft>
                <a:spcPts val="0"/>
              </a:spcAft>
              <a:buClr>
                <a:schemeClr val="dk1"/>
              </a:buClr>
              <a:buSzPts val="1400"/>
              <a:buFont typeface="Sen"/>
              <a:buChar char="■"/>
              <a:defRPr>
                <a:solidFill>
                  <a:schemeClr val="dk1"/>
                </a:solidFill>
                <a:latin typeface="Sen"/>
                <a:ea typeface="Sen"/>
                <a:cs typeface="Sen"/>
                <a:sym typeface="Se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7" r:id="rId28"/>
    <p:sldLayoutId id="2147483678" r:id="rId29"/>
    <p:sldLayoutId id="2147483679"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37"/>
          <p:cNvPicPr preferRelativeResize="0"/>
          <p:nvPr/>
        </p:nvPicPr>
        <p:blipFill>
          <a:blip r:embed="rId3">
            <a:alphaModFix/>
          </a:blip>
          <a:stretch>
            <a:fillRect/>
          </a:stretch>
        </p:blipFill>
        <p:spPr>
          <a:xfrm rot="5400000" flipH="1">
            <a:off x="-919501" y="-893375"/>
            <a:ext cx="2169174" cy="2154325"/>
          </a:xfrm>
          <a:prstGeom prst="rect">
            <a:avLst/>
          </a:prstGeom>
          <a:noFill/>
          <a:ln>
            <a:noFill/>
          </a:ln>
        </p:spPr>
      </p:pic>
      <p:sp>
        <p:nvSpPr>
          <p:cNvPr id="311" name="Google Shape;311;p37"/>
          <p:cNvSpPr txBox="1">
            <a:spLocks noGrp="1"/>
          </p:cNvSpPr>
          <p:nvPr>
            <p:ph type="title"/>
          </p:nvPr>
        </p:nvSpPr>
        <p:spPr>
          <a:xfrm>
            <a:off x="496389" y="1648385"/>
            <a:ext cx="7927611" cy="155346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800" dirty="0"/>
              <a:t>Remote Home Automation System </a:t>
            </a:r>
            <a:endParaRPr sz="4800" dirty="0">
              <a:solidFill>
                <a:schemeClr val="accent3"/>
              </a:solidFill>
            </a:endParaRPr>
          </a:p>
        </p:txBody>
      </p:sp>
      <p:sp>
        <p:nvSpPr>
          <p:cNvPr id="2" name="Text Placeholder 1">
            <a:extLst>
              <a:ext uri="{FF2B5EF4-FFF2-40B4-BE49-F238E27FC236}">
                <a16:creationId xmlns:a16="http://schemas.microsoft.com/office/drawing/2014/main" id="{33B538D6-EE2E-F2FE-F8C4-424E0E08D4DD}"/>
              </a:ext>
            </a:extLst>
          </p:cNvPr>
          <p:cNvSpPr>
            <a:spLocks noGrp="1"/>
          </p:cNvSpPr>
          <p:nvPr>
            <p:ph type="body" idx="1"/>
          </p:nvPr>
        </p:nvSpPr>
        <p:spPr>
          <a:xfrm>
            <a:off x="586887" y="79025"/>
            <a:ext cx="7704000" cy="1331764"/>
          </a:xfrm>
        </p:spPr>
        <p:txBody>
          <a:bodyPr/>
          <a:lstStyle/>
          <a:p>
            <a:pPr marL="139700" indent="0">
              <a:buNone/>
            </a:pPr>
            <a:r>
              <a:rPr lang="en-IN" dirty="0"/>
              <a:t>BIRLA INSTITUTE OF TECHNOLOGY</a:t>
            </a:r>
          </a:p>
          <a:p>
            <a:pPr marL="139700" indent="0">
              <a:buNone/>
            </a:pPr>
            <a:endParaRPr lang="en-IN" dirty="0"/>
          </a:p>
          <a:p>
            <a:pPr marL="139700" indent="0">
              <a:buNone/>
            </a:pPr>
            <a:r>
              <a:rPr lang="en-IN" dirty="0"/>
              <a:t>Project Presentation On The Topic:-</a:t>
            </a:r>
          </a:p>
        </p:txBody>
      </p:sp>
      <p:pic>
        <p:nvPicPr>
          <p:cNvPr id="313" name="Google Shape;313;p37"/>
          <p:cNvPicPr preferRelativeResize="0"/>
          <p:nvPr/>
        </p:nvPicPr>
        <p:blipFill>
          <a:blip r:embed="rId3">
            <a:alphaModFix/>
          </a:blip>
          <a:stretch>
            <a:fillRect/>
          </a:stretch>
        </p:blipFill>
        <p:spPr>
          <a:xfrm>
            <a:off x="7536624" y="3881300"/>
            <a:ext cx="2169174" cy="2154325"/>
          </a:xfrm>
          <a:prstGeom prst="rect">
            <a:avLst/>
          </a:prstGeom>
          <a:noFill/>
          <a:ln>
            <a:noFill/>
          </a:ln>
        </p:spPr>
      </p:pic>
      <p:pic>
        <p:nvPicPr>
          <p:cNvPr id="314" name="Google Shape;314;p37"/>
          <p:cNvPicPr preferRelativeResize="0"/>
          <p:nvPr/>
        </p:nvPicPr>
        <p:blipFill>
          <a:blip r:embed="rId4">
            <a:alphaModFix/>
          </a:blip>
          <a:stretch>
            <a:fillRect/>
          </a:stretch>
        </p:blipFill>
        <p:spPr>
          <a:xfrm rot="4355994">
            <a:off x="-309400" y="232525"/>
            <a:ext cx="1191050" cy="1191050"/>
          </a:xfrm>
          <a:prstGeom prst="rect">
            <a:avLst/>
          </a:prstGeom>
          <a:noFill/>
          <a:ln>
            <a:noFill/>
          </a:ln>
        </p:spPr>
      </p:pic>
      <p:pic>
        <p:nvPicPr>
          <p:cNvPr id="315" name="Google Shape;315;p37"/>
          <p:cNvPicPr preferRelativeResize="0"/>
          <p:nvPr/>
        </p:nvPicPr>
        <p:blipFill>
          <a:blip r:embed="rId5">
            <a:alphaModFix/>
          </a:blip>
          <a:stretch>
            <a:fillRect/>
          </a:stretch>
        </p:blipFill>
        <p:spPr>
          <a:xfrm rot="552570">
            <a:off x="186250" y="-177699"/>
            <a:ext cx="2018801" cy="1292850"/>
          </a:xfrm>
          <a:prstGeom prst="rect">
            <a:avLst/>
          </a:prstGeom>
          <a:noFill/>
          <a:ln>
            <a:noFill/>
          </a:ln>
        </p:spPr>
      </p:pic>
      <p:pic>
        <p:nvPicPr>
          <p:cNvPr id="316" name="Google Shape;316;p37"/>
          <p:cNvPicPr preferRelativeResize="0"/>
          <p:nvPr/>
        </p:nvPicPr>
        <p:blipFill>
          <a:blip r:embed="rId6">
            <a:alphaModFix/>
          </a:blip>
          <a:stretch>
            <a:fillRect/>
          </a:stretch>
        </p:blipFill>
        <p:spPr>
          <a:xfrm rot="-2088260">
            <a:off x="7775957" y="3391759"/>
            <a:ext cx="1029860" cy="1057831"/>
          </a:xfrm>
          <a:prstGeom prst="rect">
            <a:avLst/>
          </a:prstGeom>
          <a:noFill/>
          <a:ln>
            <a:noFill/>
          </a:ln>
        </p:spPr>
      </p:pic>
      <p:cxnSp>
        <p:nvCxnSpPr>
          <p:cNvPr id="317" name="Google Shape;317;p37"/>
          <p:cNvCxnSpPr/>
          <p:nvPr/>
        </p:nvCxnSpPr>
        <p:spPr>
          <a:xfrm>
            <a:off x="2135850" y="4162750"/>
            <a:ext cx="4925700" cy="0"/>
          </a:xfrm>
          <a:prstGeom prst="straightConnector1">
            <a:avLst/>
          </a:prstGeom>
          <a:noFill/>
          <a:ln w="9525" cap="flat" cmpd="sng">
            <a:solidFill>
              <a:schemeClr val="dk2"/>
            </a:solidFill>
            <a:prstDash val="solid"/>
            <a:round/>
            <a:headEnd type="none" w="med" len="med"/>
            <a:tailEnd type="none" w="med" len="med"/>
          </a:ln>
        </p:spPr>
      </p:cxnSp>
      <p:pic>
        <p:nvPicPr>
          <p:cNvPr id="318" name="Google Shape;318;p37"/>
          <p:cNvPicPr preferRelativeResize="0"/>
          <p:nvPr/>
        </p:nvPicPr>
        <p:blipFill>
          <a:blip r:embed="rId7">
            <a:alphaModFix/>
          </a:blip>
          <a:stretch>
            <a:fillRect/>
          </a:stretch>
        </p:blipFill>
        <p:spPr>
          <a:xfrm>
            <a:off x="7536625" y="153000"/>
            <a:ext cx="776500" cy="773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Google Shape;518;p5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IN" dirty="0">
                <a:solidFill>
                  <a:schemeClr val="accent3"/>
                </a:solidFill>
              </a:rPr>
            </a:br>
            <a:r>
              <a:rPr lang="en-IN" dirty="0">
                <a:solidFill>
                  <a:schemeClr val="accent3"/>
                </a:solidFill>
              </a:rPr>
              <a:t>Circuit Diagram</a:t>
            </a:r>
            <a:endParaRPr dirty="0">
              <a:solidFill>
                <a:schemeClr val="accent3"/>
              </a:solidFill>
            </a:endParaRPr>
          </a:p>
        </p:txBody>
      </p:sp>
      <p:pic>
        <p:nvPicPr>
          <p:cNvPr id="2" name="Picture 1">
            <a:extLst>
              <a:ext uri="{FF2B5EF4-FFF2-40B4-BE49-F238E27FC236}">
                <a16:creationId xmlns:a16="http://schemas.microsoft.com/office/drawing/2014/main" id="{DDEE32AD-BA9F-DB92-A6A3-B66395564022}"/>
              </a:ext>
            </a:extLst>
          </p:cNvPr>
          <p:cNvPicPr>
            <a:picLocks noChangeAspect="1"/>
          </p:cNvPicPr>
          <p:nvPr/>
        </p:nvPicPr>
        <p:blipFill>
          <a:blip r:embed="rId3"/>
          <a:stretch>
            <a:fillRect/>
          </a:stretch>
        </p:blipFill>
        <p:spPr>
          <a:xfrm>
            <a:off x="2468880" y="913283"/>
            <a:ext cx="4027815" cy="40081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E420A-296E-FADE-F0DA-61209513350D}"/>
              </a:ext>
            </a:extLst>
          </p:cNvPr>
          <p:cNvSpPr>
            <a:spLocks noGrp="1"/>
          </p:cNvSpPr>
          <p:nvPr>
            <p:ph type="title"/>
          </p:nvPr>
        </p:nvSpPr>
        <p:spPr/>
        <p:txBody>
          <a:bodyPr/>
          <a:lstStyle/>
          <a:p>
            <a:r>
              <a:rPr lang="en-IN" dirty="0"/>
              <a:t>Reference:-</a:t>
            </a:r>
          </a:p>
        </p:txBody>
      </p:sp>
      <p:sp>
        <p:nvSpPr>
          <p:cNvPr id="3" name="Text Placeholder 2">
            <a:extLst>
              <a:ext uri="{FF2B5EF4-FFF2-40B4-BE49-F238E27FC236}">
                <a16:creationId xmlns:a16="http://schemas.microsoft.com/office/drawing/2014/main" id="{9956E2F8-971C-BC4D-4C66-26E7684B4F70}"/>
              </a:ext>
            </a:extLst>
          </p:cNvPr>
          <p:cNvSpPr>
            <a:spLocks noGrp="1"/>
          </p:cNvSpPr>
          <p:nvPr>
            <p:ph type="body" idx="1"/>
          </p:nvPr>
        </p:nvSpPr>
        <p:spPr>
          <a:xfrm>
            <a:off x="720000" y="1215751"/>
            <a:ext cx="7704000" cy="2938238"/>
          </a:xfrm>
        </p:spPr>
        <p:txBody>
          <a:bodyPr/>
          <a:lstStyle/>
          <a:p>
            <a:pPr marL="482600" indent="-342900" algn="l">
              <a:buAutoNum type="arabicPeriod"/>
            </a:pPr>
            <a:r>
              <a:rPr lang="en-IN" dirty="0"/>
              <a:t>Niraj Sir Assistant Professor, CSE, University Polytechnic ,Birla Institute OF   Technology, Ranchi. (For advising And Guiding Us In This Project).</a:t>
            </a:r>
          </a:p>
          <a:p>
            <a:pPr marL="482600" indent="-342900" algn="l">
              <a:buAutoNum type="arabicPeriod"/>
            </a:pPr>
            <a:r>
              <a:rPr lang="en-IN" dirty="0"/>
              <a:t>Remote XY . </a:t>
            </a:r>
          </a:p>
          <a:p>
            <a:pPr marL="482600" indent="-342900" algn="l">
              <a:buAutoNum type="arabicPeriod"/>
            </a:pPr>
            <a:r>
              <a:rPr lang="en-IN" dirty="0"/>
              <a:t>Internet Of Things. </a:t>
            </a:r>
          </a:p>
        </p:txBody>
      </p:sp>
    </p:spTree>
    <p:extLst>
      <p:ext uri="{BB962C8B-B14F-4D97-AF65-F5344CB8AC3E}">
        <p14:creationId xmlns:p14="http://schemas.microsoft.com/office/powerpoint/2010/main" val="21879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FBD47-475E-DC6E-E22E-DE90D13EFAF3}"/>
              </a:ext>
            </a:extLst>
          </p:cNvPr>
          <p:cNvSpPr>
            <a:spLocks noGrp="1"/>
          </p:cNvSpPr>
          <p:nvPr>
            <p:ph type="title"/>
          </p:nvPr>
        </p:nvSpPr>
        <p:spPr/>
        <p:txBody>
          <a:bodyPr/>
          <a:lstStyle/>
          <a:p>
            <a:r>
              <a:rPr lang="en-IN" sz="4400" dirty="0"/>
              <a:t>Thank You !</a:t>
            </a:r>
          </a:p>
        </p:txBody>
      </p:sp>
    </p:spTree>
    <p:extLst>
      <p:ext uri="{BB962C8B-B14F-4D97-AF65-F5344CB8AC3E}">
        <p14:creationId xmlns:p14="http://schemas.microsoft.com/office/powerpoint/2010/main" val="142830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accent3"/>
                </a:solidFill>
              </a:rPr>
              <a:t>Group Members:-</a:t>
            </a:r>
            <a:endParaRPr dirty="0">
              <a:solidFill>
                <a:schemeClr val="accent3"/>
              </a:solidFill>
            </a:endParaRPr>
          </a:p>
        </p:txBody>
      </p:sp>
      <p:graphicFrame>
        <p:nvGraphicFramePr>
          <p:cNvPr id="325" name="Google Shape;325;p38"/>
          <p:cNvGraphicFramePr/>
          <p:nvPr>
            <p:extLst>
              <p:ext uri="{D42A27DB-BD31-4B8C-83A1-F6EECF244321}">
                <p14:modId xmlns:p14="http://schemas.microsoft.com/office/powerpoint/2010/main" val="4249105549"/>
              </p:ext>
            </p:extLst>
          </p:nvPr>
        </p:nvGraphicFramePr>
        <p:xfrm>
          <a:off x="1959428" y="1564189"/>
          <a:ext cx="4872446" cy="1020579"/>
        </p:xfrm>
        <a:graphic>
          <a:graphicData uri="http://schemas.openxmlformats.org/drawingml/2006/table">
            <a:tbl>
              <a:tblPr>
                <a:noFill/>
                <a:tableStyleId>{A1341C74-83A9-4C7C-8951-6DB419C9A66E}</a:tableStyleId>
              </a:tblPr>
              <a:tblGrid>
                <a:gridCol w="1675430">
                  <a:extLst>
                    <a:ext uri="{9D8B030D-6E8A-4147-A177-3AD203B41FA5}">
                      <a16:colId xmlns:a16="http://schemas.microsoft.com/office/drawing/2014/main" val="20000"/>
                    </a:ext>
                  </a:extLst>
                </a:gridCol>
                <a:gridCol w="1598508">
                  <a:extLst>
                    <a:ext uri="{9D8B030D-6E8A-4147-A177-3AD203B41FA5}">
                      <a16:colId xmlns:a16="http://schemas.microsoft.com/office/drawing/2014/main" val="20001"/>
                    </a:ext>
                  </a:extLst>
                </a:gridCol>
                <a:gridCol w="1598508">
                  <a:extLst>
                    <a:ext uri="{9D8B030D-6E8A-4147-A177-3AD203B41FA5}">
                      <a16:colId xmlns:a16="http://schemas.microsoft.com/office/drawing/2014/main" val="1437986728"/>
                    </a:ext>
                  </a:extLst>
                </a:gridCol>
              </a:tblGrid>
              <a:tr h="340193">
                <a:tc>
                  <a:txBody>
                    <a:bodyPr/>
                    <a:lstStyle/>
                    <a:p>
                      <a:pPr marL="0" lvl="0" indent="0" algn="l" rtl="0">
                        <a:spcBef>
                          <a:spcPts val="0"/>
                        </a:spcBef>
                        <a:spcAft>
                          <a:spcPts val="0"/>
                        </a:spcAft>
                        <a:buNone/>
                      </a:pPr>
                      <a:r>
                        <a:rPr lang="en-IN" sz="2000" b="1" u="sng" dirty="0">
                          <a:solidFill>
                            <a:schemeClr val="dk1"/>
                          </a:solidFill>
                          <a:latin typeface="Sen"/>
                          <a:ea typeface="Sen"/>
                          <a:cs typeface="Sen"/>
                          <a:sym typeface="Sen"/>
                        </a:rPr>
                        <a:t>Roll No</a:t>
                      </a:r>
                      <a:endParaRPr sz="2000" b="1" u="sng" dirty="0">
                        <a:solidFill>
                          <a:schemeClr val="dk1"/>
                        </a:solidFill>
                        <a:latin typeface="Sen"/>
                        <a:ea typeface="Sen"/>
                        <a:cs typeface="Sen"/>
                        <a:sym typeface="Sen"/>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IN" sz="2000" b="1" u="sng" dirty="0">
                          <a:solidFill>
                            <a:schemeClr val="dk1"/>
                          </a:solidFill>
                          <a:latin typeface="Sen"/>
                          <a:ea typeface="Sen"/>
                          <a:cs typeface="Sen"/>
                          <a:sym typeface="Sen"/>
                        </a:rPr>
                        <a:t>Name</a:t>
                      </a:r>
                      <a:endParaRPr sz="2000" b="1" u="sng" dirty="0">
                        <a:solidFill>
                          <a:schemeClr val="dk1"/>
                        </a:solidFill>
                        <a:latin typeface="Sen"/>
                        <a:ea typeface="Sen"/>
                        <a:cs typeface="Sen"/>
                        <a:sym typeface="Sen"/>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IN" sz="2000" b="1" u="sng" dirty="0">
                          <a:solidFill>
                            <a:schemeClr val="dk1"/>
                          </a:solidFill>
                          <a:latin typeface="Sen"/>
                          <a:ea typeface="Sen"/>
                          <a:cs typeface="Sen"/>
                          <a:sym typeface="Sen"/>
                        </a:rPr>
                        <a:t>Branch</a:t>
                      </a:r>
                      <a:endParaRPr sz="2000" b="1" u="sng" dirty="0">
                        <a:solidFill>
                          <a:schemeClr val="dk1"/>
                        </a:solidFill>
                        <a:latin typeface="Sen"/>
                        <a:ea typeface="Sen"/>
                        <a:cs typeface="Sen"/>
                        <a:sym typeface="Sen"/>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40193">
                <a:tc>
                  <a:txBody>
                    <a:bodyPr/>
                    <a:lstStyle/>
                    <a:p>
                      <a:pPr marL="0" lvl="0" indent="0" algn="l" rtl="0">
                        <a:spcBef>
                          <a:spcPts val="0"/>
                        </a:spcBef>
                        <a:spcAft>
                          <a:spcPts val="0"/>
                        </a:spcAft>
                        <a:buNone/>
                      </a:pPr>
                      <a:r>
                        <a:rPr lang="en-IN" sz="1600" b="1" u="sng" dirty="0">
                          <a:solidFill>
                            <a:schemeClr val="dk1"/>
                          </a:solidFill>
                          <a:latin typeface="Sen"/>
                          <a:ea typeface="Sen"/>
                          <a:cs typeface="Sen"/>
                          <a:sym typeface="Sen"/>
                        </a:rPr>
                        <a:t>DL/25/22</a:t>
                      </a:r>
                      <a:endParaRPr sz="1600" b="1" u="sng" dirty="0">
                        <a:solidFill>
                          <a:schemeClr val="dk1"/>
                        </a:solidFill>
                        <a:latin typeface="Sen"/>
                        <a:ea typeface="Sen"/>
                        <a:cs typeface="Sen"/>
                        <a:sym typeface="Sen"/>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IN" sz="1600" dirty="0">
                          <a:solidFill>
                            <a:schemeClr val="dk1"/>
                          </a:solidFill>
                          <a:latin typeface="Sen"/>
                          <a:ea typeface="Sen"/>
                          <a:cs typeface="Sen"/>
                          <a:sym typeface="Sen"/>
                        </a:rPr>
                        <a:t>Rounak Anand</a:t>
                      </a:r>
                      <a:endParaRPr sz="1600" dirty="0">
                        <a:solidFill>
                          <a:schemeClr val="dk1"/>
                        </a:solidFill>
                        <a:latin typeface="Sen"/>
                        <a:ea typeface="Sen"/>
                        <a:cs typeface="Sen"/>
                        <a:sym typeface="Sen"/>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IN" sz="1600" dirty="0">
                          <a:solidFill>
                            <a:schemeClr val="dk1"/>
                          </a:solidFill>
                          <a:latin typeface="Sen"/>
                          <a:ea typeface="Sen"/>
                          <a:cs typeface="Sen"/>
                          <a:sym typeface="Sen"/>
                        </a:rPr>
                        <a:t>ECE</a:t>
                      </a:r>
                      <a:endParaRPr sz="1600" dirty="0">
                        <a:solidFill>
                          <a:schemeClr val="dk1"/>
                        </a:solidFill>
                        <a:latin typeface="Sen"/>
                        <a:ea typeface="Sen"/>
                        <a:cs typeface="Sen"/>
                        <a:sym typeface="Sen"/>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40193">
                <a:tc>
                  <a:txBody>
                    <a:bodyPr/>
                    <a:lstStyle/>
                    <a:p>
                      <a:pPr marL="0" lvl="0" indent="0" algn="l" rtl="0">
                        <a:spcBef>
                          <a:spcPts val="0"/>
                        </a:spcBef>
                        <a:spcAft>
                          <a:spcPts val="0"/>
                        </a:spcAft>
                        <a:buNone/>
                      </a:pPr>
                      <a:r>
                        <a:rPr lang="en-IN" sz="1600" b="1" u="sng" dirty="0">
                          <a:solidFill>
                            <a:schemeClr val="dk1"/>
                          </a:solidFill>
                          <a:latin typeface="Sen"/>
                          <a:ea typeface="Sen"/>
                          <a:cs typeface="Sen"/>
                          <a:sym typeface="Sen"/>
                        </a:rPr>
                        <a:t>D/50/21</a:t>
                      </a:r>
                      <a:r>
                        <a:rPr lang="en" sz="1000" b="1" u="sng" dirty="0">
                          <a:solidFill>
                            <a:schemeClr val="dk1"/>
                          </a:solidFill>
                          <a:latin typeface="Sen"/>
                          <a:ea typeface="Sen"/>
                          <a:cs typeface="Sen"/>
                          <a:sym typeface="Sen"/>
                        </a:rPr>
                        <a:t> </a:t>
                      </a:r>
                      <a:endParaRPr sz="1000" b="1" u="sng" dirty="0">
                        <a:solidFill>
                          <a:schemeClr val="dk1"/>
                        </a:solidFill>
                        <a:latin typeface="Sen"/>
                        <a:ea typeface="Sen"/>
                        <a:cs typeface="Sen"/>
                        <a:sym typeface="Sen"/>
                      </a:endParaRPr>
                    </a:p>
                  </a:txBody>
                  <a:tcPr marL="91425" marR="91425" marT="0" marB="0"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IN" sz="1600" dirty="0">
                          <a:solidFill>
                            <a:schemeClr val="dk1"/>
                          </a:solidFill>
                          <a:latin typeface="Sen"/>
                          <a:ea typeface="Sen"/>
                          <a:cs typeface="Sen"/>
                          <a:sym typeface="Sen"/>
                        </a:rPr>
                        <a:t>Guru Gaurav</a:t>
                      </a:r>
                      <a:endParaRPr sz="1600" dirty="0">
                        <a:solidFill>
                          <a:schemeClr val="dk1"/>
                        </a:solidFill>
                        <a:latin typeface="Sen"/>
                        <a:ea typeface="Sen"/>
                        <a:cs typeface="Sen"/>
                        <a:sym typeface="Sen"/>
                      </a:endParaRPr>
                    </a:p>
                  </a:txBody>
                  <a:tcPr marL="91425" marR="91425" marT="0" marB="0"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IN" sz="1600" dirty="0">
                          <a:solidFill>
                            <a:schemeClr val="dk1"/>
                          </a:solidFill>
                          <a:latin typeface="Sen"/>
                          <a:ea typeface="Sen"/>
                          <a:cs typeface="Sen"/>
                          <a:sym typeface="Sen"/>
                        </a:rPr>
                        <a:t>ECE</a:t>
                      </a:r>
                      <a:endParaRPr sz="1600" dirty="0">
                        <a:solidFill>
                          <a:schemeClr val="dk1"/>
                        </a:solidFill>
                        <a:latin typeface="Sen"/>
                        <a:ea typeface="Sen"/>
                        <a:cs typeface="Sen"/>
                        <a:sym typeface="Sen"/>
                      </a:endParaRPr>
                    </a:p>
                  </a:txBody>
                  <a:tcPr marL="91425" marR="91425" marT="0" marB="0"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7836C-7CA0-9469-8052-FBE2EB2DEE01}"/>
              </a:ext>
            </a:extLst>
          </p:cNvPr>
          <p:cNvSpPr>
            <a:spLocks noGrp="1"/>
          </p:cNvSpPr>
          <p:nvPr>
            <p:ph type="title"/>
          </p:nvPr>
        </p:nvSpPr>
        <p:spPr/>
        <p:txBody>
          <a:bodyPr/>
          <a:lstStyle/>
          <a:p>
            <a:r>
              <a:rPr lang="en-IN" dirty="0"/>
              <a:t>Introduction</a:t>
            </a:r>
          </a:p>
        </p:txBody>
      </p:sp>
      <p:sp>
        <p:nvSpPr>
          <p:cNvPr id="3" name="Text Placeholder 2">
            <a:extLst>
              <a:ext uri="{FF2B5EF4-FFF2-40B4-BE49-F238E27FC236}">
                <a16:creationId xmlns:a16="http://schemas.microsoft.com/office/drawing/2014/main" id="{E5100830-6F60-9047-C49A-BE02C46B2DFB}"/>
              </a:ext>
            </a:extLst>
          </p:cNvPr>
          <p:cNvSpPr>
            <a:spLocks noGrp="1"/>
          </p:cNvSpPr>
          <p:nvPr>
            <p:ph type="body" idx="1"/>
          </p:nvPr>
        </p:nvSpPr>
        <p:spPr>
          <a:xfrm>
            <a:off x="720000" y="1215751"/>
            <a:ext cx="7704000" cy="3482724"/>
          </a:xfrm>
        </p:spPr>
        <p:txBody>
          <a:bodyPr/>
          <a:lstStyle/>
          <a:p>
            <a:pPr marL="139700" indent="0" algn="l">
              <a:buNone/>
            </a:pPr>
            <a:r>
              <a:rPr lang="en-IN" dirty="0"/>
              <a:t>In this project , A remote home automation system is designed which can be controlled by smartphone. The automation system connects with the smartphone through Bluetooth Module HC 05. The smartphone sends control signals to switch LEDs ON and OFF by an android app Remote XY through Bluetooth interface.</a:t>
            </a:r>
          </a:p>
        </p:txBody>
      </p:sp>
      <p:pic>
        <p:nvPicPr>
          <p:cNvPr id="4" name="Picture 3">
            <a:extLst>
              <a:ext uri="{FF2B5EF4-FFF2-40B4-BE49-F238E27FC236}">
                <a16:creationId xmlns:a16="http://schemas.microsoft.com/office/drawing/2014/main" id="{9964E60A-CCAE-A53F-CA57-64CF9798C5E0}"/>
              </a:ext>
            </a:extLst>
          </p:cNvPr>
          <p:cNvPicPr>
            <a:picLocks noChangeAspect="1"/>
          </p:cNvPicPr>
          <p:nvPr/>
        </p:nvPicPr>
        <p:blipFill>
          <a:blip r:embed="rId2"/>
          <a:stretch>
            <a:fillRect/>
          </a:stretch>
        </p:blipFill>
        <p:spPr>
          <a:xfrm>
            <a:off x="2436223" y="2390503"/>
            <a:ext cx="3925387" cy="2625634"/>
          </a:xfrm>
          <a:prstGeom prst="rect">
            <a:avLst/>
          </a:prstGeom>
        </p:spPr>
      </p:pic>
    </p:spTree>
    <p:extLst>
      <p:ext uri="{BB962C8B-B14F-4D97-AF65-F5344CB8AC3E}">
        <p14:creationId xmlns:p14="http://schemas.microsoft.com/office/powerpoint/2010/main" val="352020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9"/>
          <p:cNvSpPr txBox="1">
            <a:spLocks noGrp="1"/>
          </p:cNvSpPr>
          <p:nvPr>
            <p:ph type="title"/>
          </p:nvPr>
        </p:nvSpPr>
        <p:spPr>
          <a:xfrm>
            <a:off x="661217" y="20780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accent3"/>
                </a:solidFill>
              </a:rPr>
              <a:t>Components Required :-</a:t>
            </a:r>
            <a:endParaRPr dirty="0">
              <a:solidFill>
                <a:schemeClr val="accent3"/>
              </a:solidFill>
            </a:endParaRPr>
          </a:p>
        </p:txBody>
      </p:sp>
      <p:sp>
        <p:nvSpPr>
          <p:cNvPr id="339" name="Google Shape;339;p39"/>
          <p:cNvSpPr txBox="1">
            <a:spLocks noGrp="1"/>
          </p:cNvSpPr>
          <p:nvPr>
            <p:ph type="title" idx="7"/>
          </p:nvPr>
        </p:nvSpPr>
        <p:spPr>
          <a:xfrm>
            <a:off x="968150" y="1250000"/>
            <a:ext cx="704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40" name="Google Shape;340;p39"/>
          <p:cNvSpPr txBox="1">
            <a:spLocks noGrp="1"/>
          </p:cNvSpPr>
          <p:nvPr>
            <p:ph type="title" idx="8"/>
          </p:nvPr>
        </p:nvSpPr>
        <p:spPr>
          <a:xfrm>
            <a:off x="5165650" y="1250000"/>
            <a:ext cx="704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41" name="Google Shape;341;p39"/>
          <p:cNvSpPr txBox="1">
            <a:spLocks noGrp="1"/>
          </p:cNvSpPr>
          <p:nvPr>
            <p:ph type="title" idx="9"/>
          </p:nvPr>
        </p:nvSpPr>
        <p:spPr>
          <a:xfrm>
            <a:off x="968150" y="2404187"/>
            <a:ext cx="704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42" name="Google Shape;342;p39"/>
          <p:cNvSpPr txBox="1">
            <a:spLocks noGrp="1"/>
          </p:cNvSpPr>
          <p:nvPr>
            <p:ph type="title" idx="13"/>
          </p:nvPr>
        </p:nvSpPr>
        <p:spPr>
          <a:xfrm>
            <a:off x="5150650" y="2404177"/>
            <a:ext cx="734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343" name="Google Shape;343;p39"/>
          <p:cNvSpPr txBox="1">
            <a:spLocks noGrp="1"/>
          </p:cNvSpPr>
          <p:nvPr>
            <p:ph type="title" idx="14"/>
          </p:nvPr>
        </p:nvSpPr>
        <p:spPr>
          <a:xfrm>
            <a:off x="968150" y="3618738"/>
            <a:ext cx="7047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44" name="Google Shape;344;p39"/>
          <p:cNvSpPr txBox="1">
            <a:spLocks noGrp="1"/>
          </p:cNvSpPr>
          <p:nvPr>
            <p:ph type="title" idx="15"/>
          </p:nvPr>
        </p:nvSpPr>
        <p:spPr>
          <a:xfrm>
            <a:off x="5150649" y="3618738"/>
            <a:ext cx="832139" cy="7442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06</a:t>
            </a:r>
            <a:endParaRPr dirty="0"/>
          </a:p>
        </p:txBody>
      </p:sp>
      <p:sp>
        <p:nvSpPr>
          <p:cNvPr id="345" name="Google Shape;345;p39"/>
          <p:cNvSpPr txBox="1">
            <a:spLocks noGrp="1"/>
          </p:cNvSpPr>
          <p:nvPr>
            <p:ph type="subTitle" idx="16"/>
          </p:nvPr>
        </p:nvSpPr>
        <p:spPr>
          <a:xfrm>
            <a:off x="1672799" y="1249995"/>
            <a:ext cx="2305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Arduino Uno</a:t>
            </a:r>
            <a:endParaRPr dirty="0"/>
          </a:p>
        </p:txBody>
      </p:sp>
      <p:sp>
        <p:nvSpPr>
          <p:cNvPr id="346" name="Google Shape;346;p39"/>
          <p:cNvSpPr txBox="1">
            <a:spLocks noGrp="1"/>
          </p:cNvSpPr>
          <p:nvPr>
            <p:ph type="subTitle" idx="17"/>
          </p:nvPr>
        </p:nvSpPr>
        <p:spPr>
          <a:xfrm>
            <a:off x="1672799" y="2404187"/>
            <a:ext cx="2305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Bluetooth Module</a:t>
            </a:r>
            <a:endParaRPr dirty="0"/>
          </a:p>
        </p:txBody>
      </p:sp>
      <p:sp>
        <p:nvSpPr>
          <p:cNvPr id="347" name="Google Shape;347;p39"/>
          <p:cNvSpPr txBox="1">
            <a:spLocks noGrp="1"/>
          </p:cNvSpPr>
          <p:nvPr>
            <p:ph type="subTitle" idx="18"/>
          </p:nvPr>
        </p:nvSpPr>
        <p:spPr>
          <a:xfrm>
            <a:off x="1672799" y="3618738"/>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Relay Module</a:t>
            </a:r>
            <a:endParaRPr dirty="0"/>
          </a:p>
        </p:txBody>
      </p:sp>
      <p:sp>
        <p:nvSpPr>
          <p:cNvPr id="348" name="Google Shape;348;p39"/>
          <p:cNvSpPr txBox="1">
            <a:spLocks noGrp="1"/>
          </p:cNvSpPr>
          <p:nvPr>
            <p:ph type="subTitle" idx="19"/>
          </p:nvPr>
        </p:nvSpPr>
        <p:spPr>
          <a:xfrm>
            <a:off x="5870349" y="1250000"/>
            <a:ext cx="2305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Jumper Wires</a:t>
            </a:r>
            <a:endParaRPr dirty="0"/>
          </a:p>
        </p:txBody>
      </p:sp>
      <p:sp>
        <p:nvSpPr>
          <p:cNvPr id="349" name="Google Shape;349;p39"/>
          <p:cNvSpPr txBox="1">
            <a:spLocks noGrp="1"/>
          </p:cNvSpPr>
          <p:nvPr>
            <p:ph type="subTitle" idx="20"/>
          </p:nvPr>
        </p:nvSpPr>
        <p:spPr>
          <a:xfrm>
            <a:off x="5870349" y="2404177"/>
            <a:ext cx="2305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Led Bulb </a:t>
            </a:r>
            <a:endParaRPr dirty="0"/>
          </a:p>
        </p:txBody>
      </p:sp>
      <p:sp>
        <p:nvSpPr>
          <p:cNvPr id="350" name="Google Shape;350;p39"/>
          <p:cNvSpPr txBox="1">
            <a:spLocks noGrp="1"/>
          </p:cNvSpPr>
          <p:nvPr>
            <p:ph type="subTitle" idx="21"/>
          </p:nvPr>
        </p:nvSpPr>
        <p:spPr>
          <a:xfrm>
            <a:off x="5870349" y="3618738"/>
            <a:ext cx="23055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Bulb Holder</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7AB2-6275-2798-9E59-E6A1A1137FE8}"/>
              </a:ext>
            </a:extLst>
          </p:cNvPr>
          <p:cNvSpPr>
            <a:spLocks noGrp="1"/>
          </p:cNvSpPr>
          <p:nvPr>
            <p:ph type="title"/>
          </p:nvPr>
        </p:nvSpPr>
        <p:spPr>
          <a:xfrm>
            <a:off x="713225" y="72733"/>
            <a:ext cx="7710900" cy="572700"/>
          </a:xfrm>
        </p:spPr>
        <p:txBody>
          <a:bodyPr/>
          <a:lstStyle/>
          <a:p>
            <a:r>
              <a:rPr lang="en-IN" dirty="0"/>
              <a:t>Feature of Key Component :-</a:t>
            </a:r>
          </a:p>
        </p:txBody>
      </p:sp>
      <p:sp>
        <p:nvSpPr>
          <p:cNvPr id="3" name="Subtitle 2">
            <a:extLst>
              <a:ext uri="{FF2B5EF4-FFF2-40B4-BE49-F238E27FC236}">
                <a16:creationId xmlns:a16="http://schemas.microsoft.com/office/drawing/2014/main" id="{9DE650F6-4FA3-26FB-40E4-79B484E649AF}"/>
              </a:ext>
            </a:extLst>
          </p:cNvPr>
          <p:cNvSpPr>
            <a:spLocks noGrp="1"/>
          </p:cNvSpPr>
          <p:nvPr>
            <p:ph type="subTitle" idx="1"/>
          </p:nvPr>
        </p:nvSpPr>
        <p:spPr>
          <a:xfrm>
            <a:off x="772007" y="992778"/>
            <a:ext cx="6268873" cy="4016828"/>
          </a:xfrm>
        </p:spPr>
        <p:txBody>
          <a:bodyPr/>
          <a:lstStyle/>
          <a:p>
            <a:pPr marL="139700" indent="0">
              <a:buNone/>
            </a:pPr>
            <a:r>
              <a:rPr lang="en-IN" dirty="0"/>
              <a:t>Bluetooth Module :- (HC-05 ) it is use to integrate Bluetooth technology to enable wireless communication between devices.</a:t>
            </a:r>
          </a:p>
          <a:p>
            <a:pPr marL="139700" indent="0">
              <a:buNone/>
            </a:pPr>
            <a:r>
              <a:rPr lang="en-IN" dirty="0"/>
              <a:t>Operating voltage:+5v</a:t>
            </a:r>
          </a:p>
          <a:p>
            <a:pPr marL="139700" indent="0">
              <a:buNone/>
            </a:pPr>
            <a:r>
              <a:rPr lang="en-IN" dirty="0"/>
              <a:t>Operating current:5mA</a:t>
            </a:r>
          </a:p>
          <a:p>
            <a:pPr marL="139700" indent="0">
              <a:buNone/>
            </a:pPr>
            <a:r>
              <a:rPr lang="en-IN" dirty="0"/>
              <a:t>Range:10 meters</a:t>
            </a:r>
          </a:p>
          <a:p>
            <a:pPr marL="139700" indent="0">
              <a:buNone/>
            </a:pPr>
            <a:endParaRPr lang="en-IN" dirty="0"/>
          </a:p>
          <a:p>
            <a:pPr marL="139700" indent="0">
              <a:buNone/>
            </a:pPr>
            <a:r>
              <a:rPr lang="en-IN" dirty="0"/>
              <a:t>Pin1: (Key) This pin is used to toggle between data modes (set low) and (set high).</a:t>
            </a:r>
          </a:p>
          <a:p>
            <a:pPr marL="139700" indent="0">
              <a:buNone/>
            </a:pPr>
            <a:r>
              <a:rPr lang="en-IN" dirty="0"/>
              <a:t>Pin2:(VCC)  This pin is used to power the module.</a:t>
            </a:r>
          </a:p>
          <a:p>
            <a:pPr marL="139700" indent="0">
              <a:buNone/>
            </a:pPr>
            <a:r>
              <a:rPr lang="en-IN" dirty="0"/>
              <a:t>Pin3:(GROUND) This pin is used to connect to system ground.</a:t>
            </a:r>
          </a:p>
          <a:p>
            <a:pPr marL="139700" indent="0">
              <a:buNone/>
            </a:pPr>
            <a:r>
              <a:rPr lang="en-IN" dirty="0"/>
              <a:t>Pin4:(Tx) Everything received via Bluetooth will be given out by this pin as serial data.</a:t>
            </a:r>
          </a:p>
          <a:p>
            <a:pPr marL="139700" indent="0">
              <a:buNone/>
            </a:pPr>
            <a:r>
              <a:rPr lang="en-IN" dirty="0"/>
              <a:t>Pin5:(Rx)  Every serial data given to this pin will be  broadcasted via Bluetooth.</a:t>
            </a:r>
          </a:p>
          <a:p>
            <a:pPr marL="139700" indent="0">
              <a:buNone/>
            </a:pPr>
            <a:r>
              <a:rPr lang="en-IN" dirty="0"/>
              <a:t>Pin6</a:t>
            </a:r>
            <a:r>
              <a:rPr lang="en-IN" dirty="0">
                <a:sym typeface="Wingdings" panose="05000000000000000000" pitchFamily="2" charset="2"/>
              </a:rPr>
              <a:t>(State) It is used as a feedback to check if Bluetooth is working properly.</a:t>
            </a:r>
            <a:endParaRPr lang="en-IN" dirty="0"/>
          </a:p>
          <a:p>
            <a:pPr marL="139700" indent="0">
              <a:buNone/>
            </a:pPr>
            <a:endParaRPr lang="en-IN" dirty="0"/>
          </a:p>
        </p:txBody>
      </p:sp>
      <p:pic>
        <p:nvPicPr>
          <p:cNvPr id="4" name="Picture 3">
            <a:extLst>
              <a:ext uri="{FF2B5EF4-FFF2-40B4-BE49-F238E27FC236}">
                <a16:creationId xmlns:a16="http://schemas.microsoft.com/office/drawing/2014/main" id="{DA0885D4-9E85-5371-1CD9-794D3AA253B1}"/>
              </a:ext>
            </a:extLst>
          </p:cNvPr>
          <p:cNvPicPr>
            <a:picLocks noChangeAspect="1"/>
          </p:cNvPicPr>
          <p:nvPr/>
        </p:nvPicPr>
        <p:blipFill>
          <a:blip r:embed="rId2"/>
          <a:stretch>
            <a:fillRect/>
          </a:stretch>
        </p:blipFill>
        <p:spPr>
          <a:xfrm>
            <a:off x="7191103" y="1672045"/>
            <a:ext cx="1574074" cy="2094991"/>
          </a:xfrm>
          <a:prstGeom prst="rect">
            <a:avLst/>
          </a:prstGeom>
        </p:spPr>
      </p:pic>
    </p:spTree>
    <p:extLst>
      <p:ext uri="{BB962C8B-B14F-4D97-AF65-F5344CB8AC3E}">
        <p14:creationId xmlns:p14="http://schemas.microsoft.com/office/powerpoint/2010/main" val="352585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2"/>
          <p:cNvSpPr txBox="1">
            <a:spLocks noGrp="1"/>
          </p:cNvSpPr>
          <p:nvPr>
            <p:ph type="title"/>
          </p:nvPr>
        </p:nvSpPr>
        <p:spPr>
          <a:xfrm>
            <a:off x="720000" y="1"/>
            <a:ext cx="7704000" cy="5029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000" dirty="0">
                <a:solidFill>
                  <a:schemeClr val="accent3"/>
                </a:solidFill>
              </a:rPr>
              <a:t>Working</a:t>
            </a:r>
            <a:r>
              <a:rPr lang="en-IN" dirty="0">
                <a:solidFill>
                  <a:schemeClr val="accent3"/>
                </a:solidFill>
              </a:rPr>
              <a:t> :- </a:t>
            </a:r>
            <a:endParaRPr dirty="0">
              <a:solidFill>
                <a:schemeClr val="accent3"/>
              </a:solidFill>
            </a:endParaRPr>
          </a:p>
        </p:txBody>
      </p:sp>
      <p:sp>
        <p:nvSpPr>
          <p:cNvPr id="379" name="Google Shape;379;p42"/>
          <p:cNvSpPr txBox="1">
            <a:spLocks noGrp="1"/>
          </p:cNvSpPr>
          <p:nvPr>
            <p:ph type="body" idx="1"/>
          </p:nvPr>
        </p:nvSpPr>
        <p:spPr>
          <a:xfrm>
            <a:off x="261257" y="594360"/>
            <a:ext cx="8162743" cy="3964577"/>
          </a:xfrm>
          <a:prstGeom prst="rect">
            <a:avLst/>
          </a:prstGeom>
        </p:spPr>
        <p:txBody>
          <a:bodyPr spcFirstLastPara="1" wrap="square" lIns="91425" tIns="91425" rIns="91425" bIns="91425" anchor="t" anchorCtr="0">
            <a:noAutofit/>
          </a:bodyPr>
          <a:lstStyle/>
          <a:p>
            <a:r>
              <a:rPr lang="en-GB" b="1" i="0" dirty="0">
                <a:solidFill>
                  <a:srgbClr val="D2D0CE"/>
                </a:solidFill>
                <a:effectLst/>
                <a:latin typeface="-apple-system"/>
              </a:rPr>
              <a:t>Bluetooth Communication</a:t>
            </a:r>
            <a:r>
              <a:rPr lang="en-GB" b="0" i="0" dirty="0">
                <a:solidFill>
                  <a:srgbClr val="D2D0CE"/>
                </a:solidFill>
                <a:effectLst/>
                <a:latin typeface="-apple-system"/>
              </a:rPr>
              <a:t>:</a:t>
            </a:r>
          </a:p>
          <a:p>
            <a:pPr lvl="1"/>
            <a:r>
              <a:rPr lang="en-GB" b="0" i="0" dirty="0">
                <a:solidFill>
                  <a:srgbClr val="D2D0CE"/>
                </a:solidFill>
                <a:effectLst/>
                <a:latin typeface="-apple-system"/>
              </a:rPr>
              <a:t>The system uses a </a:t>
            </a:r>
            <a:r>
              <a:rPr lang="en-GB" b="1" i="0" dirty="0">
                <a:solidFill>
                  <a:srgbClr val="D2D0CE"/>
                </a:solidFill>
                <a:effectLst/>
                <a:latin typeface="-apple-system"/>
              </a:rPr>
              <a:t>Bluetooth module (HC-05)</a:t>
            </a:r>
            <a:r>
              <a:rPr lang="en-GB" b="0" i="0" dirty="0">
                <a:solidFill>
                  <a:srgbClr val="D2D0CE"/>
                </a:solidFill>
                <a:effectLst/>
                <a:latin typeface="-apple-system"/>
              </a:rPr>
              <a:t> to establish a wireless communication link between the smartphone and the Arduino Uno.</a:t>
            </a:r>
          </a:p>
          <a:p>
            <a:r>
              <a:rPr lang="en-GB" b="1" i="0" dirty="0">
                <a:solidFill>
                  <a:srgbClr val="D2D0CE"/>
                </a:solidFill>
                <a:effectLst/>
                <a:latin typeface="-apple-system"/>
              </a:rPr>
              <a:t>Signal Reception</a:t>
            </a:r>
            <a:r>
              <a:rPr lang="en-GB" b="0" i="0" dirty="0">
                <a:solidFill>
                  <a:srgbClr val="D2D0CE"/>
                </a:solidFill>
                <a:effectLst/>
                <a:latin typeface="-apple-system"/>
              </a:rPr>
              <a:t>:</a:t>
            </a:r>
          </a:p>
          <a:p>
            <a:pPr lvl="1"/>
            <a:r>
              <a:rPr lang="en-GB" b="0" i="0" dirty="0">
                <a:solidFill>
                  <a:srgbClr val="D2D0CE"/>
                </a:solidFill>
                <a:effectLst/>
                <a:latin typeface="-apple-system"/>
              </a:rPr>
              <a:t>When the user sends a command from the smartphone app, the Bluetooth module receives this signal and sends it to the Arduino Uno.</a:t>
            </a:r>
          </a:p>
          <a:p>
            <a:r>
              <a:rPr lang="en-GB" b="1" i="0" dirty="0">
                <a:solidFill>
                  <a:srgbClr val="D2D0CE"/>
                </a:solidFill>
                <a:effectLst/>
                <a:latin typeface="-apple-system"/>
              </a:rPr>
              <a:t>Command Processing</a:t>
            </a:r>
            <a:r>
              <a:rPr lang="en-GB" b="0" i="0" dirty="0">
                <a:solidFill>
                  <a:srgbClr val="D2D0CE"/>
                </a:solidFill>
                <a:effectLst/>
                <a:latin typeface="-apple-system"/>
              </a:rPr>
              <a:t>:</a:t>
            </a:r>
          </a:p>
          <a:p>
            <a:pPr lvl="1"/>
            <a:r>
              <a:rPr lang="en-GB" b="0" i="0" dirty="0">
                <a:solidFill>
                  <a:srgbClr val="D2D0CE"/>
                </a:solidFill>
                <a:effectLst/>
                <a:latin typeface="-apple-system"/>
              </a:rPr>
              <a:t>The Arduino Uno is programmed to listen for incoming signals from the Bluetooth module. It processes these signals to determine the action to be taken.</a:t>
            </a:r>
            <a:endParaRPr lang="en-IN" b="0" i="0" dirty="0">
              <a:solidFill>
                <a:srgbClr val="D2D0CE"/>
              </a:solidFill>
              <a:effectLst/>
              <a:latin typeface="-apple-system"/>
            </a:endParaRPr>
          </a:p>
          <a:p>
            <a:pPr lvl="1"/>
            <a:endParaRPr lang="en-GB" b="0" i="0" dirty="0">
              <a:solidFill>
                <a:srgbClr val="D2D0CE"/>
              </a:solidFill>
              <a:effectLst/>
              <a:latin typeface="-apple-system"/>
            </a:endParaRPr>
          </a:p>
          <a:p>
            <a:r>
              <a:rPr lang="en-GB" b="1" i="0" dirty="0">
                <a:solidFill>
                  <a:srgbClr val="D2D0CE"/>
                </a:solidFill>
                <a:effectLst/>
                <a:latin typeface="-apple-system"/>
              </a:rPr>
              <a:t>Bulb Control</a:t>
            </a:r>
            <a:r>
              <a:rPr lang="en-GB" b="0" i="0" dirty="0">
                <a:solidFill>
                  <a:srgbClr val="D2D0CE"/>
                </a:solidFill>
                <a:effectLst/>
                <a:latin typeface="-apple-system"/>
              </a:rPr>
              <a:t>:</a:t>
            </a:r>
          </a:p>
          <a:p>
            <a:pPr lvl="1"/>
            <a:r>
              <a:rPr lang="en-GB" b="0" i="0" dirty="0">
                <a:solidFill>
                  <a:srgbClr val="D2D0CE"/>
                </a:solidFill>
                <a:effectLst/>
                <a:latin typeface="-apple-system"/>
              </a:rPr>
              <a:t>When the relay closes the circuit (relay is activated), current flows, and the bulb turns on. When the relay opens the circuit (relay is deactivated), the current stops, and the bulb turns off.</a:t>
            </a:r>
          </a:p>
          <a:p>
            <a:r>
              <a:rPr lang="en-GB" b="1" i="0" dirty="0">
                <a:solidFill>
                  <a:srgbClr val="D2D0CE"/>
                </a:solidFill>
                <a:effectLst/>
                <a:latin typeface="-apple-system"/>
              </a:rPr>
              <a:t>User Interface</a:t>
            </a:r>
            <a:r>
              <a:rPr lang="en-GB" b="0" i="0" dirty="0">
                <a:solidFill>
                  <a:srgbClr val="D2D0CE"/>
                </a:solidFill>
                <a:effectLst/>
                <a:latin typeface="-apple-system"/>
              </a:rPr>
              <a:t>:</a:t>
            </a:r>
          </a:p>
          <a:p>
            <a:pPr lvl="1"/>
            <a:r>
              <a:rPr lang="en-GB" b="0" i="0" dirty="0">
                <a:solidFill>
                  <a:srgbClr val="D2D0CE"/>
                </a:solidFill>
                <a:effectLst/>
                <a:latin typeface="-apple-system"/>
              </a:rPr>
              <a:t>The smartphone app provides a user-friendly interface for sending on/off commands to the Arduino, allowing the user to control the bulbs remotely.</a:t>
            </a:r>
          </a:p>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6BD5B-F567-5022-8AE1-68310F259C4A}"/>
              </a:ext>
            </a:extLst>
          </p:cNvPr>
          <p:cNvSpPr>
            <a:spLocks noGrp="1"/>
          </p:cNvSpPr>
          <p:nvPr>
            <p:ph type="title"/>
          </p:nvPr>
        </p:nvSpPr>
        <p:spPr>
          <a:xfrm>
            <a:off x="720000" y="111922"/>
            <a:ext cx="7704000" cy="572700"/>
          </a:xfrm>
        </p:spPr>
        <p:txBody>
          <a:bodyPr/>
          <a:lstStyle/>
          <a:p>
            <a:r>
              <a:rPr lang="en-IN" sz="2400" dirty="0"/>
              <a:t>Steps To Create Interface Using RemoteXY:-</a:t>
            </a:r>
          </a:p>
        </p:txBody>
      </p:sp>
      <p:sp>
        <p:nvSpPr>
          <p:cNvPr id="5" name="Text Placeholder 4">
            <a:extLst>
              <a:ext uri="{FF2B5EF4-FFF2-40B4-BE49-F238E27FC236}">
                <a16:creationId xmlns:a16="http://schemas.microsoft.com/office/drawing/2014/main" id="{2E2A8297-1AA3-8B7A-4801-76B4480C83AD}"/>
              </a:ext>
            </a:extLst>
          </p:cNvPr>
          <p:cNvSpPr>
            <a:spLocks noGrp="1"/>
          </p:cNvSpPr>
          <p:nvPr>
            <p:ph type="body" idx="1"/>
          </p:nvPr>
        </p:nvSpPr>
        <p:spPr>
          <a:xfrm>
            <a:off x="720000" y="765083"/>
            <a:ext cx="7704000" cy="389700"/>
          </a:xfrm>
        </p:spPr>
        <p:txBody>
          <a:bodyPr/>
          <a:lstStyle/>
          <a:p>
            <a:pPr marL="139700" indent="0">
              <a:buNone/>
            </a:pPr>
            <a:r>
              <a:rPr lang="en-IN" dirty="0"/>
              <a:t>First Select The Configuration As Required And Then Select the Serial Interface Setting </a:t>
            </a:r>
          </a:p>
        </p:txBody>
      </p:sp>
      <p:pic>
        <p:nvPicPr>
          <p:cNvPr id="3" name="Picture 2">
            <a:extLst>
              <a:ext uri="{FF2B5EF4-FFF2-40B4-BE49-F238E27FC236}">
                <a16:creationId xmlns:a16="http://schemas.microsoft.com/office/drawing/2014/main" id="{4AC3063F-49B4-80E4-D9AE-336268799BA8}"/>
              </a:ext>
            </a:extLst>
          </p:cNvPr>
          <p:cNvPicPr>
            <a:picLocks noChangeAspect="1"/>
          </p:cNvPicPr>
          <p:nvPr/>
        </p:nvPicPr>
        <p:blipFill>
          <a:blip r:embed="rId2"/>
          <a:stretch>
            <a:fillRect/>
          </a:stretch>
        </p:blipFill>
        <p:spPr>
          <a:xfrm>
            <a:off x="1129937" y="1384663"/>
            <a:ext cx="6706470" cy="3268412"/>
          </a:xfrm>
          <a:prstGeom prst="rect">
            <a:avLst/>
          </a:prstGeom>
        </p:spPr>
      </p:pic>
    </p:spTree>
    <p:extLst>
      <p:ext uri="{BB962C8B-B14F-4D97-AF65-F5344CB8AC3E}">
        <p14:creationId xmlns:p14="http://schemas.microsoft.com/office/powerpoint/2010/main" val="18044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3DCDF8-3D79-8707-40C7-34782AF3F6B7}"/>
              </a:ext>
            </a:extLst>
          </p:cNvPr>
          <p:cNvSpPr>
            <a:spLocks noGrp="1"/>
          </p:cNvSpPr>
          <p:nvPr>
            <p:ph type="title"/>
          </p:nvPr>
        </p:nvSpPr>
        <p:spPr>
          <a:xfrm>
            <a:off x="719999" y="157643"/>
            <a:ext cx="7704000" cy="572700"/>
          </a:xfrm>
        </p:spPr>
        <p:txBody>
          <a:bodyPr/>
          <a:lstStyle/>
          <a:p>
            <a:r>
              <a:rPr lang="en-IN" dirty="0"/>
              <a:t>Step 2:-</a:t>
            </a:r>
          </a:p>
        </p:txBody>
      </p:sp>
      <p:sp>
        <p:nvSpPr>
          <p:cNvPr id="9" name="Text Placeholder 8">
            <a:extLst>
              <a:ext uri="{FF2B5EF4-FFF2-40B4-BE49-F238E27FC236}">
                <a16:creationId xmlns:a16="http://schemas.microsoft.com/office/drawing/2014/main" id="{434058D7-AC4C-A18B-3C44-242EF5ED8113}"/>
              </a:ext>
            </a:extLst>
          </p:cNvPr>
          <p:cNvSpPr>
            <a:spLocks noGrp="1"/>
          </p:cNvSpPr>
          <p:nvPr>
            <p:ph type="body" idx="1"/>
          </p:nvPr>
        </p:nvSpPr>
        <p:spPr>
          <a:xfrm>
            <a:off x="719999" y="863054"/>
            <a:ext cx="7704000" cy="389700"/>
          </a:xfrm>
        </p:spPr>
        <p:txBody>
          <a:bodyPr/>
          <a:lstStyle/>
          <a:p>
            <a:pPr marL="139700" indent="0">
              <a:buNone/>
            </a:pPr>
            <a:r>
              <a:rPr lang="en-IN" dirty="0"/>
              <a:t>Now, Select The Snap To Pin For First Relay</a:t>
            </a:r>
          </a:p>
        </p:txBody>
      </p:sp>
      <p:pic>
        <p:nvPicPr>
          <p:cNvPr id="8" name="Picture 7">
            <a:extLst>
              <a:ext uri="{FF2B5EF4-FFF2-40B4-BE49-F238E27FC236}">
                <a16:creationId xmlns:a16="http://schemas.microsoft.com/office/drawing/2014/main" id="{C6DAB3A8-78D1-6319-5A6C-CF49D5A7A67B}"/>
              </a:ext>
            </a:extLst>
          </p:cNvPr>
          <p:cNvPicPr>
            <a:picLocks noChangeAspect="1"/>
          </p:cNvPicPr>
          <p:nvPr/>
        </p:nvPicPr>
        <p:blipFill>
          <a:blip r:embed="rId2"/>
          <a:stretch>
            <a:fillRect/>
          </a:stretch>
        </p:blipFill>
        <p:spPr>
          <a:xfrm>
            <a:off x="809897" y="1252754"/>
            <a:ext cx="7262949" cy="3433394"/>
          </a:xfrm>
          <a:prstGeom prst="rect">
            <a:avLst/>
          </a:prstGeom>
        </p:spPr>
      </p:pic>
    </p:spTree>
    <p:extLst>
      <p:ext uri="{BB962C8B-B14F-4D97-AF65-F5344CB8AC3E}">
        <p14:creationId xmlns:p14="http://schemas.microsoft.com/office/powerpoint/2010/main" val="390087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9E2BA-7D6D-FCC1-1E74-300CC47F4FAB}"/>
              </a:ext>
            </a:extLst>
          </p:cNvPr>
          <p:cNvSpPr>
            <a:spLocks noGrp="1"/>
          </p:cNvSpPr>
          <p:nvPr>
            <p:ph type="title"/>
          </p:nvPr>
        </p:nvSpPr>
        <p:spPr>
          <a:xfrm>
            <a:off x="720000" y="152810"/>
            <a:ext cx="7704000" cy="572700"/>
          </a:xfrm>
        </p:spPr>
        <p:txBody>
          <a:bodyPr/>
          <a:lstStyle/>
          <a:p>
            <a:r>
              <a:rPr lang="en-IN" dirty="0"/>
              <a:t>Step 3:-</a:t>
            </a:r>
          </a:p>
        </p:txBody>
      </p:sp>
      <p:sp>
        <p:nvSpPr>
          <p:cNvPr id="4" name="Text Placeholder 3">
            <a:extLst>
              <a:ext uri="{FF2B5EF4-FFF2-40B4-BE49-F238E27FC236}">
                <a16:creationId xmlns:a16="http://schemas.microsoft.com/office/drawing/2014/main" id="{4F607070-4B83-AA52-3101-E6961214AEE7}"/>
              </a:ext>
            </a:extLst>
          </p:cNvPr>
          <p:cNvSpPr>
            <a:spLocks noGrp="1"/>
          </p:cNvSpPr>
          <p:nvPr>
            <p:ph type="body" idx="1"/>
          </p:nvPr>
        </p:nvSpPr>
        <p:spPr>
          <a:xfrm>
            <a:off x="720000" y="884380"/>
            <a:ext cx="7704000" cy="389700"/>
          </a:xfrm>
        </p:spPr>
        <p:txBody>
          <a:bodyPr/>
          <a:lstStyle/>
          <a:p>
            <a:pPr marL="139700" indent="0">
              <a:buNone/>
            </a:pPr>
            <a:r>
              <a:rPr lang="en-IN" dirty="0"/>
              <a:t>Now , Select The Snap To Pin For Second Relay</a:t>
            </a:r>
          </a:p>
        </p:txBody>
      </p:sp>
      <p:pic>
        <p:nvPicPr>
          <p:cNvPr id="3" name="Picture 2">
            <a:extLst>
              <a:ext uri="{FF2B5EF4-FFF2-40B4-BE49-F238E27FC236}">
                <a16:creationId xmlns:a16="http://schemas.microsoft.com/office/drawing/2014/main" id="{C0BA1A09-44C7-B027-848D-07AE3254BCF6}"/>
              </a:ext>
            </a:extLst>
          </p:cNvPr>
          <p:cNvPicPr>
            <a:picLocks noChangeAspect="1"/>
          </p:cNvPicPr>
          <p:nvPr/>
        </p:nvPicPr>
        <p:blipFill>
          <a:blip r:embed="rId2"/>
          <a:stretch>
            <a:fillRect/>
          </a:stretch>
        </p:blipFill>
        <p:spPr>
          <a:xfrm>
            <a:off x="773975" y="1274080"/>
            <a:ext cx="7426234" cy="3557739"/>
          </a:xfrm>
          <a:prstGeom prst="rect">
            <a:avLst/>
          </a:prstGeom>
        </p:spPr>
      </p:pic>
    </p:spTree>
    <p:extLst>
      <p:ext uri="{BB962C8B-B14F-4D97-AF65-F5344CB8AC3E}">
        <p14:creationId xmlns:p14="http://schemas.microsoft.com/office/powerpoint/2010/main" val="325812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sign Inspiration for College by Slidesgo">
  <a:themeElements>
    <a:clrScheme name="Simple Light">
      <a:dk1>
        <a:srgbClr val="FFFFFF"/>
      </a:dk1>
      <a:lt1>
        <a:srgbClr val="202336"/>
      </a:lt1>
      <a:dk2>
        <a:srgbClr val="70C6DA"/>
      </a:dk2>
      <a:lt2>
        <a:srgbClr val="534DD9"/>
      </a:lt2>
      <a:accent1>
        <a:srgbClr val="D662EC"/>
      </a:accent1>
      <a:accent2>
        <a:srgbClr val="E2785E"/>
      </a:accent2>
      <a:accent3>
        <a:srgbClr val="FFDB6A"/>
      </a:accent3>
      <a:accent4>
        <a:srgbClr val="FFFFFF"/>
      </a:accent4>
      <a:accent5>
        <a:srgbClr val="FFFFFF"/>
      </a:accent5>
      <a:accent6>
        <a:srgbClr val="FFFFFF"/>
      </a:accent6>
      <a:hlink>
        <a:srgbClr val="2023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TotalTime>
  <Words>495</Words>
  <Application>Microsoft Office PowerPoint</Application>
  <PresentationFormat>On-screen Show (16:9)</PresentationFormat>
  <Paragraphs>65</Paragraphs>
  <Slides>12</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Sen</vt:lpstr>
      <vt:lpstr>Inter Tight ExtraBold</vt:lpstr>
      <vt:lpstr>-apple-system</vt:lpstr>
      <vt:lpstr>Inter Tight</vt:lpstr>
      <vt:lpstr>Arial</vt:lpstr>
      <vt:lpstr>DM Sans</vt:lpstr>
      <vt:lpstr>Wingdings</vt:lpstr>
      <vt:lpstr>Nunito Light</vt:lpstr>
      <vt:lpstr>Anaheim</vt:lpstr>
      <vt:lpstr>Design Inspiration for College by Slidesgo</vt:lpstr>
      <vt:lpstr>Remote Home Automation System </vt:lpstr>
      <vt:lpstr>Group Members:-</vt:lpstr>
      <vt:lpstr>Introduction</vt:lpstr>
      <vt:lpstr>Components Required :-</vt:lpstr>
      <vt:lpstr>Feature of Key Component :-</vt:lpstr>
      <vt:lpstr>Working :- </vt:lpstr>
      <vt:lpstr>Steps To Create Interface Using RemoteXY:-</vt:lpstr>
      <vt:lpstr>Step 2:-</vt:lpstr>
      <vt:lpstr>Step 3:-</vt:lpstr>
      <vt:lpstr> Circuit Diagram</vt:lpstr>
      <vt:lpstr>Reference:-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 Home Automation System</dc:title>
  <dc:creator>Vivekanand Singh</dc:creator>
  <cp:lastModifiedBy>Rounak Anand</cp:lastModifiedBy>
  <cp:revision>4</cp:revision>
  <dcterms:modified xsi:type="dcterms:W3CDTF">2026-01-17T17:47:46Z</dcterms:modified>
</cp:coreProperties>
</file>